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61" r:id="rId2"/>
  </p:sldIdLst>
  <p:sldSz cx="6858000" cy="9906000" type="A4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B4D6D"/>
    <a:srgbClr val="103185"/>
    <a:srgbClr val="FDF3B9"/>
    <a:srgbClr val="FEDFE1"/>
    <a:srgbClr val="FF0066"/>
    <a:srgbClr val="FFFFFF"/>
    <a:srgbClr val="C9E7E7"/>
    <a:srgbClr val="66BAB7"/>
    <a:srgbClr val="E4E2ED"/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77E0DFC-2200-4FF8-B956-F8D6DC488CEC}" v="2" dt="2023-02-06T08:19:08.157"/>
    <p1510:client id="{D9768F58-3C34-4763-B96F-358A0F530E61}" v="2" dt="2023-02-06T08:19:58.11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1179" autoAdjust="0"/>
    <p:restoredTop sz="94660"/>
  </p:normalViewPr>
  <p:slideViewPr>
    <p:cSldViewPr snapToGrid="0">
      <p:cViewPr varScale="1">
        <p:scale>
          <a:sx n="65" d="100"/>
          <a:sy n="65" d="100"/>
        </p:scale>
        <p:origin x="130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宮地 景子(miyachi-keiko)" userId="b72bcca4-92e0-45c9-b6bf-8912e3d3ca32" providerId="ADAL" clId="{8BCA7845-4276-49F9-A860-86791EB60391}"/>
    <pc:docChg chg="undo redo custSel addSld delSld modSld">
      <pc:chgData name="宮地 景子(miyachi-keiko)" userId="b72bcca4-92e0-45c9-b6bf-8912e3d3ca32" providerId="ADAL" clId="{8BCA7845-4276-49F9-A860-86791EB60391}" dt="2023-02-02T04:29:20.029" v="4" actId="2696"/>
      <pc:docMkLst>
        <pc:docMk/>
      </pc:docMkLst>
      <pc:sldChg chg="add del">
        <pc:chgData name="宮地 景子(miyachi-keiko)" userId="b72bcca4-92e0-45c9-b6bf-8912e3d3ca32" providerId="ADAL" clId="{8BCA7845-4276-49F9-A860-86791EB60391}" dt="2023-02-02T04:29:20.029" v="4" actId="2696"/>
        <pc:sldMkLst>
          <pc:docMk/>
          <pc:sldMk cId="131917993" sldId="258"/>
        </pc:sldMkLst>
      </pc:sldChg>
      <pc:sldChg chg="modSp mod">
        <pc:chgData name="宮地 景子(miyachi-keiko)" userId="b72bcca4-92e0-45c9-b6bf-8912e3d3ca32" providerId="ADAL" clId="{8BCA7845-4276-49F9-A860-86791EB60391}" dt="2023-02-02T04:29:16.405" v="2" actId="1076"/>
        <pc:sldMkLst>
          <pc:docMk/>
          <pc:sldMk cId="2633826826" sldId="261"/>
        </pc:sldMkLst>
        <pc:spChg chg="mod">
          <ac:chgData name="宮地 景子(miyachi-keiko)" userId="b72bcca4-92e0-45c9-b6bf-8912e3d3ca32" providerId="ADAL" clId="{8BCA7845-4276-49F9-A860-86791EB60391}" dt="2023-02-02T04:29:16.405" v="2" actId="1076"/>
          <ac:spMkLst>
            <pc:docMk/>
            <pc:sldMk cId="2633826826" sldId="261"/>
            <ac:spMk id="3" creationId="{6B4E0E52-7AA5-48B0-ADF6-D772DF9894A3}"/>
          </ac:spMkLst>
        </pc:spChg>
      </pc:sldChg>
    </pc:docChg>
  </pc:docChgLst>
  <pc:docChgLst>
    <pc:chgData name="宮地 景子(miyachi-keiko)" userId="b72bcca4-92e0-45c9-b6bf-8912e3d3ca32" providerId="ADAL" clId="{791A9C44-1D54-4BAB-82C3-F63F709445FB}"/>
    <pc:docChg chg="custSel modSld">
      <pc:chgData name="宮地 景子(miyachi-keiko)" userId="b72bcca4-92e0-45c9-b6bf-8912e3d3ca32" providerId="ADAL" clId="{791A9C44-1D54-4BAB-82C3-F63F709445FB}" dt="2023-02-02T07:31:22.550" v="1" actId="478"/>
      <pc:docMkLst>
        <pc:docMk/>
      </pc:docMkLst>
      <pc:sldChg chg="delSp mod">
        <pc:chgData name="宮地 景子(miyachi-keiko)" userId="b72bcca4-92e0-45c9-b6bf-8912e3d3ca32" providerId="ADAL" clId="{791A9C44-1D54-4BAB-82C3-F63F709445FB}" dt="2023-02-02T07:31:22.550" v="1" actId="478"/>
        <pc:sldMkLst>
          <pc:docMk/>
          <pc:sldMk cId="2633826826" sldId="261"/>
        </pc:sldMkLst>
        <pc:spChg chg="del">
          <ac:chgData name="宮地 景子(miyachi-keiko)" userId="b72bcca4-92e0-45c9-b6bf-8912e3d3ca32" providerId="ADAL" clId="{791A9C44-1D54-4BAB-82C3-F63F709445FB}" dt="2023-02-02T07:31:20.139" v="0" actId="478"/>
          <ac:spMkLst>
            <pc:docMk/>
            <pc:sldMk cId="2633826826" sldId="261"/>
            <ac:spMk id="7" creationId="{41FDE172-B9BD-4ECD-95A2-ACDB6075569A}"/>
          </ac:spMkLst>
        </pc:spChg>
        <pc:spChg chg="del">
          <ac:chgData name="宮地 景子(miyachi-keiko)" userId="b72bcca4-92e0-45c9-b6bf-8912e3d3ca32" providerId="ADAL" clId="{791A9C44-1D54-4BAB-82C3-F63F709445FB}" dt="2023-02-02T07:31:22.550" v="1" actId="478"/>
          <ac:spMkLst>
            <pc:docMk/>
            <pc:sldMk cId="2633826826" sldId="261"/>
            <ac:spMk id="30" creationId="{84465131-7828-49CA-BA05-B49182D12269}"/>
          </ac:spMkLst>
        </pc:spChg>
      </pc:sldChg>
    </pc:docChg>
  </pc:docChgLst>
  <pc:docChgLst>
    <pc:chgData name="宮地 景子(miyachi-keiko)" userId="b72bcca4-92e0-45c9-b6bf-8912e3d3ca32" providerId="ADAL" clId="{84DB93FE-1535-4C5D-AE53-DE59413D339B}"/>
    <pc:docChg chg="undo custSel addSld delSld modSld sldOrd">
      <pc:chgData name="宮地 景子(miyachi-keiko)" userId="b72bcca4-92e0-45c9-b6bf-8912e3d3ca32" providerId="ADAL" clId="{84DB93FE-1535-4C5D-AE53-DE59413D339B}" dt="2023-01-27T07:45:24.339" v="14" actId="2696"/>
      <pc:docMkLst>
        <pc:docMk/>
      </pc:docMkLst>
      <pc:sldChg chg="add del">
        <pc:chgData name="宮地 景子(miyachi-keiko)" userId="b72bcca4-92e0-45c9-b6bf-8912e3d3ca32" providerId="ADAL" clId="{84DB93FE-1535-4C5D-AE53-DE59413D339B}" dt="2023-01-27T07:10:02.017" v="10" actId="2696"/>
        <pc:sldMkLst>
          <pc:docMk/>
          <pc:sldMk cId="3080190101" sldId="259"/>
        </pc:sldMkLst>
      </pc:sldChg>
      <pc:sldChg chg="add del ord">
        <pc:chgData name="宮地 景子(miyachi-keiko)" userId="b72bcca4-92e0-45c9-b6bf-8912e3d3ca32" providerId="ADAL" clId="{84DB93FE-1535-4C5D-AE53-DE59413D339B}" dt="2023-01-27T07:09:54.515" v="9" actId="2696"/>
        <pc:sldMkLst>
          <pc:docMk/>
          <pc:sldMk cId="2187303642" sldId="260"/>
        </pc:sldMkLst>
      </pc:sldChg>
      <pc:sldChg chg="modSp add del mod ord">
        <pc:chgData name="宮地 景子(miyachi-keiko)" userId="b72bcca4-92e0-45c9-b6bf-8912e3d3ca32" providerId="ADAL" clId="{84DB93FE-1535-4C5D-AE53-DE59413D339B}" dt="2023-01-27T07:45:24.339" v="14" actId="2696"/>
        <pc:sldMkLst>
          <pc:docMk/>
          <pc:sldMk cId="120913498" sldId="262"/>
        </pc:sldMkLst>
        <pc:spChg chg="mod">
          <ac:chgData name="宮地 景子(miyachi-keiko)" userId="b72bcca4-92e0-45c9-b6bf-8912e3d3ca32" providerId="ADAL" clId="{84DB93FE-1535-4C5D-AE53-DE59413D339B}" dt="2023-01-27T07:45:10.987" v="12" actId="1076"/>
          <ac:spMkLst>
            <pc:docMk/>
            <pc:sldMk cId="120913498" sldId="262"/>
            <ac:spMk id="19" creationId="{51D598F1-DF34-47F4-B19B-B86035B9224A}"/>
          </ac:spMkLst>
        </pc:spChg>
      </pc:sldChg>
    </pc:docChg>
  </pc:docChgLst>
  <pc:docChgLst>
    <pc:chgData name="宮地 景子(miyachi-keiko)" userId="b72bcca4-92e0-45c9-b6bf-8912e3d3ca32" providerId="ADAL" clId="{177E0DFC-2200-4FF8-B956-F8D6DC488CEC}"/>
    <pc:docChg chg="modSld">
      <pc:chgData name="宮地 景子(miyachi-keiko)" userId="b72bcca4-92e0-45c9-b6bf-8912e3d3ca32" providerId="ADAL" clId="{177E0DFC-2200-4FF8-B956-F8D6DC488CEC}" dt="2023-02-06T08:19:08.157" v="19"/>
      <pc:docMkLst>
        <pc:docMk/>
      </pc:docMkLst>
      <pc:sldChg chg="modSp mod">
        <pc:chgData name="宮地 景子(miyachi-keiko)" userId="b72bcca4-92e0-45c9-b6bf-8912e3d3ca32" providerId="ADAL" clId="{177E0DFC-2200-4FF8-B956-F8D6DC488CEC}" dt="2023-02-06T08:19:08.157" v="19"/>
        <pc:sldMkLst>
          <pc:docMk/>
          <pc:sldMk cId="2633826826" sldId="261"/>
        </pc:sldMkLst>
        <pc:spChg chg="mod">
          <ac:chgData name="宮地 景子(miyachi-keiko)" userId="b72bcca4-92e0-45c9-b6bf-8912e3d3ca32" providerId="ADAL" clId="{177E0DFC-2200-4FF8-B956-F8D6DC488CEC}" dt="2023-02-06T08:19:08.157" v="19"/>
          <ac:spMkLst>
            <pc:docMk/>
            <pc:sldMk cId="2633826826" sldId="261"/>
            <ac:spMk id="34" creationId="{4257E146-DAD9-4D1B-9311-6146DD0DB19B}"/>
          </ac:spMkLst>
        </pc:spChg>
      </pc:sldChg>
    </pc:docChg>
  </pc:docChgLst>
  <pc:docChgLst>
    <pc:chgData name="宮地 景子(miyachi-keiko)" userId="b72bcca4-92e0-45c9-b6bf-8912e3d3ca32" providerId="ADAL" clId="{D9768F58-3C34-4763-B96F-358A0F530E61}"/>
    <pc:docChg chg="modSld">
      <pc:chgData name="宮地 景子(miyachi-keiko)" userId="b72bcca4-92e0-45c9-b6bf-8912e3d3ca32" providerId="ADAL" clId="{D9768F58-3C34-4763-B96F-358A0F530E61}" dt="2023-02-06T08:19:58.117" v="4"/>
      <pc:docMkLst>
        <pc:docMk/>
      </pc:docMkLst>
      <pc:sldChg chg="modSp mod">
        <pc:chgData name="宮地 景子(miyachi-keiko)" userId="b72bcca4-92e0-45c9-b6bf-8912e3d3ca32" providerId="ADAL" clId="{D9768F58-3C34-4763-B96F-358A0F530E61}" dt="2023-02-06T08:19:58.117" v="4"/>
        <pc:sldMkLst>
          <pc:docMk/>
          <pc:sldMk cId="2633826826" sldId="261"/>
        </pc:sldMkLst>
        <pc:spChg chg="mod">
          <ac:chgData name="宮地 景子(miyachi-keiko)" userId="b72bcca4-92e0-45c9-b6bf-8912e3d3ca32" providerId="ADAL" clId="{D9768F58-3C34-4763-B96F-358A0F530E61}" dt="2023-02-06T08:19:58.117" v="4"/>
          <ac:spMkLst>
            <pc:docMk/>
            <pc:sldMk cId="2633826826" sldId="261"/>
            <ac:spMk id="34" creationId="{4257E146-DAD9-4D1B-9311-6146DD0DB19B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4FE30-A4AB-4D50-B893-84CC36B7B260}" type="datetimeFigureOut">
              <a:rPr kumimoji="1" lang="ja-JP" altLang="en-US" smtClean="0"/>
              <a:t>2023/2/6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8D2A98-9A24-4EC1-A085-6C83235AD1F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726610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4FE30-A4AB-4D50-B893-84CC36B7B260}" type="datetimeFigureOut">
              <a:rPr kumimoji="1" lang="ja-JP" altLang="en-US" smtClean="0"/>
              <a:t>2023/2/6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8D2A98-9A24-4EC1-A085-6C83235AD1F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46067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4FE30-A4AB-4D50-B893-84CC36B7B260}" type="datetimeFigureOut">
              <a:rPr kumimoji="1" lang="ja-JP" altLang="en-US" smtClean="0"/>
              <a:t>2023/2/6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8D2A98-9A24-4EC1-A085-6C83235AD1F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578375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4FE30-A4AB-4D50-B893-84CC36B7B260}" type="datetimeFigureOut">
              <a:rPr kumimoji="1" lang="ja-JP" altLang="en-US" smtClean="0"/>
              <a:t>2023/2/6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8D2A98-9A24-4EC1-A085-6C83235AD1F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788354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4FE30-A4AB-4D50-B893-84CC36B7B260}" type="datetimeFigureOut">
              <a:rPr kumimoji="1" lang="ja-JP" altLang="en-US" smtClean="0"/>
              <a:t>2023/2/6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8D2A98-9A24-4EC1-A085-6C83235AD1F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889461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4FE30-A4AB-4D50-B893-84CC36B7B260}" type="datetimeFigureOut">
              <a:rPr kumimoji="1" lang="ja-JP" altLang="en-US" smtClean="0"/>
              <a:t>2023/2/6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8D2A98-9A24-4EC1-A085-6C83235AD1F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491663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4FE30-A4AB-4D50-B893-84CC36B7B260}" type="datetimeFigureOut">
              <a:rPr kumimoji="1" lang="ja-JP" altLang="en-US" smtClean="0"/>
              <a:t>2023/2/6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8D2A98-9A24-4EC1-A085-6C83235AD1F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4091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4FE30-A4AB-4D50-B893-84CC36B7B260}" type="datetimeFigureOut">
              <a:rPr kumimoji="1" lang="ja-JP" altLang="en-US" smtClean="0"/>
              <a:t>2023/2/6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8D2A98-9A24-4EC1-A085-6C83235AD1F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604923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4FE30-A4AB-4D50-B893-84CC36B7B260}" type="datetimeFigureOut">
              <a:rPr kumimoji="1" lang="ja-JP" altLang="en-US" smtClean="0"/>
              <a:t>2023/2/6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8D2A98-9A24-4EC1-A085-6C83235AD1F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589735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4FE30-A4AB-4D50-B893-84CC36B7B260}" type="datetimeFigureOut">
              <a:rPr kumimoji="1" lang="ja-JP" altLang="en-US" smtClean="0"/>
              <a:t>2023/2/6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8D2A98-9A24-4EC1-A085-6C83235AD1F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682099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4FE30-A4AB-4D50-B893-84CC36B7B260}" type="datetimeFigureOut">
              <a:rPr kumimoji="1" lang="ja-JP" altLang="en-US" smtClean="0"/>
              <a:t>2023/2/6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8D2A98-9A24-4EC1-A085-6C83235AD1F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934747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B4FE30-A4AB-4D50-B893-84CC36B7B260}" type="datetimeFigureOut">
              <a:rPr kumimoji="1" lang="ja-JP" altLang="en-US" smtClean="0"/>
              <a:t>2023/2/6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8D2A98-9A24-4EC1-A085-6C83235AD1F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665677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sv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sv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svg"/><Relationship Id="rId4" Type="http://schemas.openxmlformats.org/officeDocument/2006/relationships/image" Target="../media/image3.sv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1">
                <a:lumMod val="0"/>
                <a:lumOff val="100000"/>
              </a:schemeClr>
            </a:gs>
            <a:gs pos="74000">
              <a:schemeClr val="accent5">
                <a:lumMod val="45000"/>
                <a:lumOff val="55000"/>
              </a:schemeClr>
            </a:gs>
            <a:gs pos="83000">
              <a:schemeClr val="accent5">
                <a:lumMod val="45000"/>
                <a:lumOff val="55000"/>
              </a:schemeClr>
            </a:gs>
            <a:gs pos="100000">
              <a:schemeClr val="accent5">
                <a:lumMod val="30000"/>
                <a:lumOff val="70000"/>
              </a:schemeClr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図 5" descr="カレンダー が含まれている画像&#10;&#10;自動的に生成された説明">
            <a:extLst>
              <a:ext uri="{FF2B5EF4-FFF2-40B4-BE49-F238E27FC236}">
                <a16:creationId xmlns:a16="http://schemas.microsoft.com/office/drawing/2014/main" id="{2A8FAB1C-73E6-40E2-BBCA-C17B29F6D5B1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8488" b="1703"/>
          <a:stretch/>
        </p:blipFill>
        <p:spPr>
          <a:xfrm>
            <a:off x="2222903" y="4609309"/>
            <a:ext cx="4635097" cy="5314249"/>
          </a:xfrm>
          <a:prstGeom prst="rect">
            <a:avLst/>
          </a:prstGeom>
        </p:spPr>
      </p:pic>
      <p:pic>
        <p:nvPicPr>
          <p:cNvPr id="15" name="グラフィックス 14" descr="サイズが異なる円">
            <a:extLst>
              <a:ext uri="{FF2B5EF4-FFF2-40B4-BE49-F238E27FC236}">
                <a16:creationId xmlns:a16="http://schemas.microsoft.com/office/drawing/2014/main" id="{8B4FCC63-8369-4064-8743-6F73181DE88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 rot="8889075">
            <a:off x="5328394" y="3953887"/>
            <a:ext cx="1223004" cy="1310844"/>
          </a:xfrm>
          <a:prstGeom prst="rect">
            <a:avLst/>
          </a:prstGeom>
        </p:spPr>
      </p:pic>
      <p:pic>
        <p:nvPicPr>
          <p:cNvPr id="43" name="グラフィックス 42" descr="サイズが異なる円">
            <a:extLst>
              <a:ext uri="{FF2B5EF4-FFF2-40B4-BE49-F238E27FC236}">
                <a16:creationId xmlns:a16="http://schemas.microsoft.com/office/drawing/2014/main" id="{9352363E-1B81-4CAD-8D5D-818CCD931C14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 rot="3945035">
            <a:off x="434761" y="736526"/>
            <a:ext cx="1775738" cy="1903278"/>
          </a:xfrm>
          <a:prstGeom prst="rect">
            <a:avLst/>
          </a:prstGeom>
        </p:spPr>
      </p:pic>
      <p:pic>
        <p:nvPicPr>
          <p:cNvPr id="39" name="グラフィックス 38" descr="サイズが異なる円">
            <a:extLst>
              <a:ext uri="{FF2B5EF4-FFF2-40B4-BE49-F238E27FC236}">
                <a16:creationId xmlns:a16="http://schemas.microsoft.com/office/drawing/2014/main" id="{214B36A9-F2B0-4802-9DCB-7D328338E524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 rot="11404767">
            <a:off x="4043389" y="170521"/>
            <a:ext cx="2542915" cy="2725555"/>
          </a:xfrm>
          <a:prstGeom prst="rect">
            <a:avLst/>
          </a:prstGeom>
        </p:spPr>
      </p:pic>
      <p:pic>
        <p:nvPicPr>
          <p:cNvPr id="37" name="グラフィックス 36" descr="サイズが異なる円">
            <a:extLst>
              <a:ext uri="{FF2B5EF4-FFF2-40B4-BE49-F238E27FC236}">
                <a16:creationId xmlns:a16="http://schemas.microsoft.com/office/drawing/2014/main" id="{B2255822-CB2C-4393-A90A-06CC2C88CACD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71558" y="5364413"/>
            <a:ext cx="2502144" cy="2681856"/>
          </a:xfrm>
          <a:prstGeom prst="rect">
            <a:avLst/>
          </a:prstGeom>
        </p:spPr>
      </p:pic>
      <p:pic>
        <p:nvPicPr>
          <p:cNvPr id="36" name="グラフィックス 35" descr="サイズが異なる円">
            <a:extLst>
              <a:ext uri="{FF2B5EF4-FFF2-40B4-BE49-F238E27FC236}">
                <a16:creationId xmlns:a16="http://schemas.microsoft.com/office/drawing/2014/main" id="{5410E853-84F1-4D81-9F7B-673BBE5AA4C3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119295" y="3850930"/>
            <a:ext cx="2502144" cy="2681856"/>
          </a:xfrm>
          <a:prstGeom prst="rect">
            <a:avLst/>
          </a:prstGeom>
        </p:spPr>
      </p:pic>
      <p:sp>
        <p:nvSpPr>
          <p:cNvPr id="2" name="タイトル 1">
            <a:extLst>
              <a:ext uri="{FF2B5EF4-FFF2-40B4-BE49-F238E27FC236}">
                <a16:creationId xmlns:a16="http://schemas.microsoft.com/office/drawing/2014/main" id="{A2885895-278B-47FB-BF9B-0F44C4609A8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9000" y="799619"/>
            <a:ext cx="6480000" cy="1522331"/>
          </a:xfrm>
        </p:spPr>
        <p:txBody>
          <a:bodyPr lIns="108000" tIns="72000" rIns="108000" anchor="ctr">
            <a:spAutoFit/>
          </a:bodyPr>
          <a:lstStyle/>
          <a:p>
            <a:pPr>
              <a:lnSpc>
                <a:spcPct val="130000"/>
              </a:lnSpc>
            </a:pPr>
            <a:r>
              <a:rPr lang="ja-JP" altLang="en-US" sz="4000" b="1" i="0" spc="200" dirty="0">
                <a:solidFill>
                  <a:srgbClr val="103185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入浴着を着用した入浴に</a:t>
            </a:r>
            <a:br>
              <a:rPr lang="en-US" altLang="ja-JP" sz="4000" b="1" i="0" spc="200" dirty="0">
                <a:solidFill>
                  <a:srgbClr val="103185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</a:br>
            <a:r>
              <a:rPr lang="ja-JP" altLang="en-US" sz="3200" b="1" i="0" spc="200" dirty="0">
                <a:solidFill>
                  <a:srgbClr val="103185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ご理解・ご配慮をお願いします</a:t>
            </a:r>
            <a:endParaRPr kumimoji="1" lang="ja-JP" altLang="en-US" sz="4000" b="1" spc="200" dirty="0">
              <a:solidFill>
                <a:srgbClr val="103185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6B4E0E52-7AA5-48B0-ADF6-D772DF9894A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972461" y="9307604"/>
            <a:ext cx="2832724" cy="486696"/>
          </a:xfrm>
          <a:noFill/>
        </p:spPr>
        <p:txBody>
          <a:bodyPr anchor="ctr">
            <a:norm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</a:pPr>
            <a:r>
              <a:rPr kumimoji="1" lang="ja-JP" altLang="en-US" sz="1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医薬・生活衛生局　生活衛生課</a:t>
            </a:r>
          </a:p>
        </p:txBody>
      </p:sp>
      <p:sp>
        <p:nvSpPr>
          <p:cNvPr id="32" name="テキスト ボックス 31">
            <a:extLst>
              <a:ext uri="{FF2B5EF4-FFF2-40B4-BE49-F238E27FC236}">
                <a16:creationId xmlns:a16="http://schemas.microsoft.com/office/drawing/2014/main" id="{38415917-2216-4CD9-A991-1EBDDD62277A}"/>
              </a:ext>
            </a:extLst>
          </p:cNvPr>
          <p:cNvSpPr txBox="1"/>
          <p:nvPr/>
        </p:nvSpPr>
        <p:spPr>
          <a:xfrm>
            <a:off x="267720" y="4743131"/>
            <a:ext cx="3085079" cy="1474625"/>
          </a:xfrm>
          <a:prstGeom prst="rect">
            <a:avLst/>
          </a:prstGeom>
          <a:noFill/>
        </p:spPr>
        <p:txBody>
          <a:bodyPr wrap="square" lIns="108000" tIns="72000" rIns="108000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800" b="1" i="0" u="none" strike="noStrike" kern="1200" cap="none" spc="150" normalizeH="0" baseline="0" noProof="0" dirty="0">
                <a:ln>
                  <a:noFill/>
                </a:ln>
                <a:solidFill>
                  <a:srgbClr val="103185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入浴着とは</a:t>
            </a:r>
            <a:endParaRPr kumimoji="0" lang="en-US" altLang="ja-JP" sz="1800" b="1" i="0" u="none" strike="noStrike" kern="1200" cap="none" spc="150" normalizeH="0" baseline="0" noProof="0" dirty="0">
              <a:ln>
                <a:noFill/>
              </a:ln>
              <a:solidFill>
                <a:srgbClr val="103185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400" b="0" i="0" u="none" strike="noStrike" kern="1200" cap="none" spc="8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乳がん等の</a:t>
            </a:r>
            <a:r>
              <a:rPr kumimoji="0" lang="ja-JP" altLang="en-US" sz="1400" b="0" i="0" u="none" strike="noStrike" kern="1200" cap="none" spc="8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手術などのあとを、</a:t>
            </a:r>
            <a:endParaRPr kumimoji="0" lang="en-US" altLang="ja-JP" sz="1400" b="0" i="0" u="none" strike="noStrike" kern="1200" cap="none" spc="8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400" b="0" i="0" u="none" strike="noStrike" kern="1200" cap="none" spc="8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周囲</a:t>
            </a:r>
            <a:r>
              <a:rPr kumimoji="0" lang="ja-JP" altLang="en-US" sz="1400" b="0" i="0" u="none" strike="noStrike" kern="1200" cap="none" spc="80" normalizeH="0" baseline="0" noProof="0" dirty="0">
                <a:ln>
                  <a:noFill/>
                </a:ln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に対して気にすることなく</a:t>
            </a:r>
            <a:endParaRPr kumimoji="0" lang="en-US" altLang="ja-JP" sz="1400" b="0" i="0" u="none" strike="noStrike" kern="1200" cap="none" spc="80" normalizeH="0" baseline="0" noProof="0" dirty="0">
              <a:ln>
                <a:noFill/>
              </a:ln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400" b="0" i="0" u="none" strike="noStrike" kern="1200" cap="none" spc="80" normalizeH="0" baseline="0" noProof="0" dirty="0">
                <a:ln>
                  <a:noFill/>
                </a:ln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入浴を楽しめるように開発された</a:t>
            </a:r>
            <a:endParaRPr kumimoji="0" lang="en-US" altLang="ja-JP" sz="1400" b="0" i="0" u="none" strike="noStrike" kern="1200" cap="none" spc="80" normalizeH="0" baseline="0" noProof="0" dirty="0">
              <a:ln>
                <a:noFill/>
              </a:ln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400" b="0" i="0" u="none" strike="noStrike" kern="1200" cap="none" spc="80" normalizeH="0" baseline="0" noProof="0" dirty="0">
                <a:ln>
                  <a:noFill/>
                </a:ln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「入浴用肌着」のことです</a:t>
            </a:r>
            <a:r>
              <a:rPr kumimoji="0" lang="ja-JP" altLang="en-US" sz="1400" b="0" i="0" u="none" strike="noStrike" kern="1200" cap="none" spc="8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。</a:t>
            </a:r>
            <a:endParaRPr kumimoji="1" lang="ja-JP" altLang="en-US" sz="1400" b="0" i="0" u="none" strike="noStrike" kern="1200" cap="none" spc="8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</p:txBody>
      </p:sp>
      <p:sp>
        <p:nvSpPr>
          <p:cNvPr id="33" name="テキスト ボックス 32">
            <a:extLst>
              <a:ext uri="{FF2B5EF4-FFF2-40B4-BE49-F238E27FC236}">
                <a16:creationId xmlns:a16="http://schemas.microsoft.com/office/drawing/2014/main" id="{8F675FA3-EEB0-4BB7-90FE-BB994C47A677}"/>
              </a:ext>
            </a:extLst>
          </p:cNvPr>
          <p:cNvSpPr txBox="1"/>
          <p:nvPr/>
        </p:nvSpPr>
        <p:spPr>
          <a:xfrm>
            <a:off x="267722" y="6306106"/>
            <a:ext cx="3161278" cy="1733158"/>
          </a:xfrm>
          <a:prstGeom prst="rect">
            <a:avLst/>
          </a:prstGeom>
          <a:noFill/>
        </p:spPr>
        <p:txBody>
          <a:bodyPr wrap="square" lIns="108000" tIns="72000" rIns="108000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800" b="1" i="0" u="none" strike="noStrike" kern="1200" cap="none" spc="150" normalizeH="0" baseline="0" noProof="0" dirty="0">
                <a:ln>
                  <a:noFill/>
                </a:ln>
                <a:solidFill>
                  <a:srgbClr val="103185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衛生面について</a:t>
            </a:r>
            <a:endParaRPr kumimoji="0" lang="en-US" altLang="ja-JP" sz="1800" b="1" i="0" u="none" strike="noStrike" kern="1200" cap="none" spc="150" normalizeH="0" baseline="0" noProof="0" dirty="0">
              <a:ln>
                <a:noFill/>
              </a:ln>
              <a:solidFill>
                <a:srgbClr val="103185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400" b="0" i="0" u="none" strike="noStrike" kern="1200" cap="none" spc="80" normalizeH="0" baseline="0" noProof="0" dirty="0">
                <a:ln>
                  <a:noFill/>
                </a:ln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脱衣所などで着用し、</a:t>
            </a:r>
            <a:endParaRPr kumimoji="0" lang="en-US" altLang="ja-JP" sz="1400" b="0" i="0" u="none" strike="noStrike" kern="1200" cap="none" spc="80" normalizeH="0" baseline="0" noProof="0" dirty="0">
              <a:ln>
                <a:noFill/>
              </a:ln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400" b="0" i="0" u="none" strike="noStrike" kern="1200" cap="none" spc="80" normalizeH="0" baseline="0" noProof="0" dirty="0">
                <a:ln>
                  <a:noFill/>
                </a:ln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浴槽に入る前には付着した石けん成分をよく洗い流すなど、</a:t>
            </a:r>
            <a:endParaRPr kumimoji="0" lang="en-US" altLang="ja-JP" sz="1400" b="0" i="0" u="none" strike="noStrike" kern="1200" cap="none" spc="80" normalizeH="0" baseline="0" noProof="0" dirty="0">
              <a:ln>
                <a:noFill/>
              </a:ln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400" b="0" i="0" u="none" strike="noStrike" kern="1200" cap="none" spc="8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清潔な状態で使用される場合は、</a:t>
            </a:r>
            <a:endParaRPr kumimoji="0" lang="en-US" altLang="ja-JP" sz="1400" b="0" i="0" u="none" strike="noStrike" kern="1200" cap="none" spc="8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400" b="0" i="0" u="none" strike="noStrike" kern="1200" cap="none" spc="8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衛生管理上の問題はありません。</a:t>
            </a:r>
            <a:endParaRPr kumimoji="1" lang="en-US" altLang="ja-JP" sz="1400" b="0" i="0" u="none" strike="noStrike" kern="1200" cap="none" spc="8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</p:txBody>
      </p:sp>
      <p:sp>
        <p:nvSpPr>
          <p:cNvPr id="34" name="テキスト ボックス 33">
            <a:extLst>
              <a:ext uri="{FF2B5EF4-FFF2-40B4-BE49-F238E27FC236}">
                <a16:creationId xmlns:a16="http://schemas.microsoft.com/office/drawing/2014/main" id="{4257E146-DAD9-4D1B-9311-6146DD0DB19B}"/>
              </a:ext>
            </a:extLst>
          </p:cNvPr>
          <p:cNvSpPr txBox="1"/>
          <p:nvPr/>
        </p:nvSpPr>
        <p:spPr>
          <a:xfrm>
            <a:off x="189000" y="2573140"/>
            <a:ext cx="6480000" cy="1674305"/>
          </a:xfrm>
          <a:prstGeom prst="rect">
            <a:avLst/>
          </a:prstGeom>
          <a:solidFill>
            <a:srgbClr val="FFFFFF">
              <a:alpha val="50196"/>
            </a:srgbClr>
          </a:solidFill>
        </p:spPr>
        <p:txBody>
          <a:bodyPr wrap="non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600" b="0" i="0" u="none" strike="noStrike" kern="1200" cap="none" spc="50" normalizeH="0" baseline="0" noProof="0" dirty="0">
                <a:ln>
                  <a:noFill/>
                </a:ln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乳がん等の手術などによるあとが目立たないように、</a:t>
            </a:r>
            <a:endParaRPr kumimoji="1" lang="en-US" altLang="ja-JP" sz="1600" b="0" i="0" u="none" strike="noStrike" kern="1200" cap="none" spc="50" normalizeH="0" baseline="0" noProof="0" dirty="0">
              <a:ln>
                <a:noFill/>
              </a:ln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  <a:p>
            <a:pPr marL="0" marR="0" lvl="0" indent="0" algn="ctr" defTabSz="4572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600" b="0" i="0" u="none" strike="noStrike" kern="1200" cap="none" spc="50" normalizeH="0" baseline="0" noProof="0" dirty="0">
                <a:ln>
                  <a:noFill/>
                </a:ln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専用の入浴着を着用した入浴を希望される方がいらっしゃいます。</a:t>
            </a:r>
            <a:endParaRPr kumimoji="1" lang="en-US" altLang="ja-JP" sz="1600" b="0" i="0" u="none" strike="noStrike" kern="1200" cap="none" spc="50" normalizeH="0" baseline="0" noProof="0" dirty="0">
              <a:ln>
                <a:noFill/>
              </a:ln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  <a:p>
            <a:pPr marL="0" marR="0" lvl="0" indent="0" algn="ctr" defTabSz="4572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600" b="0" i="0" u="none" strike="noStrike" kern="1200" cap="none" spc="50" normalizeH="0" baseline="0" noProof="0" dirty="0">
                <a:ln>
                  <a:noFill/>
                </a:ln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入浴着を着用される方々も気兼ねなく入浴できるよう、</a:t>
            </a:r>
            <a:endParaRPr kumimoji="1" lang="en-US" altLang="ja-JP" sz="1600" b="0" i="0" u="none" strike="noStrike" kern="1200" cap="none" spc="50" normalizeH="0" baseline="0" noProof="0" dirty="0">
              <a:ln>
                <a:noFill/>
              </a:ln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  <a:p>
            <a:pPr marL="0" marR="0" lvl="0" indent="0" algn="ctr" defTabSz="4572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600" b="0" i="0" u="none" strike="noStrike" kern="1200" cap="none" spc="50" normalizeH="0" baseline="0" noProof="0" dirty="0">
                <a:ln>
                  <a:noFill/>
                </a:ln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入浴施設等の事業者、従業員や入浴施設を利用される皆さまの</a:t>
            </a:r>
            <a:endParaRPr kumimoji="1" lang="en-US" altLang="ja-JP" sz="1600" b="0" i="0" u="none" strike="noStrike" kern="1200" cap="none" spc="50" normalizeH="0" baseline="0" noProof="0" dirty="0">
              <a:ln>
                <a:noFill/>
              </a:ln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  <a:p>
            <a:pPr marL="0" marR="0" lvl="0" indent="0" algn="ctr" defTabSz="4572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600" b="0" i="0" u="none" strike="noStrike" kern="1200" cap="none" spc="50" normalizeH="0" baseline="0" noProof="0" dirty="0">
                <a:ln>
                  <a:noFill/>
                </a:ln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ご理解とご配慮をお願いします。</a:t>
            </a:r>
            <a:endParaRPr kumimoji="1" lang="en-US" altLang="ja-JP" sz="1600" b="0" i="0" u="none" strike="noStrike" kern="1200" cap="none" spc="50" normalizeH="0" baseline="0" noProof="0" dirty="0">
              <a:ln>
                <a:noFill/>
              </a:ln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</p:txBody>
      </p:sp>
      <p:pic>
        <p:nvPicPr>
          <p:cNvPr id="18" name="グラフィックス 17" descr="サイズが異なる円">
            <a:extLst>
              <a:ext uri="{FF2B5EF4-FFF2-40B4-BE49-F238E27FC236}">
                <a16:creationId xmlns:a16="http://schemas.microsoft.com/office/drawing/2014/main" id="{8F201059-89F5-407D-927F-486488D671D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 rot="9170599">
            <a:off x="1209258" y="8418962"/>
            <a:ext cx="912190" cy="977706"/>
          </a:xfrm>
          <a:prstGeom prst="rect">
            <a:avLst/>
          </a:prstGeom>
        </p:spPr>
      </p:pic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51D598F1-DF34-47F4-B19B-B86035B9224A}"/>
              </a:ext>
            </a:extLst>
          </p:cNvPr>
          <p:cNvSpPr txBox="1"/>
          <p:nvPr/>
        </p:nvSpPr>
        <p:spPr>
          <a:xfrm>
            <a:off x="267722" y="8142623"/>
            <a:ext cx="2877711" cy="920628"/>
          </a:xfrm>
          <a:prstGeom prst="rect">
            <a:avLst/>
          </a:prstGeom>
          <a:solidFill>
            <a:srgbClr val="FF0066">
              <a:alpha val="50196"/>
            </a:srgbClr>
          </a:solidFill>
        </p:spPr>
        <p:txBody>
          <a:bodyPr wrap="square" lIns="108000" tIns="72000" rIns="108000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600" b="1" i="0" u="none" strike="noStrike" kern="1200" cap="none" spc="10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入浴着を着用される方へ</a:t>
            </a:r>
            <a:endParaRPr kumimoji="0" lang="en-US" altLang="ja-JP" sz="1400" b="1" i="0" u="none" strike="noStrike" kern="1200" cap="none" spc="10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400" b="0" i="0" u="none" strike="noStrike" kern="1200" cap="none" spc="8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衛生面に気をつけて清潔な状態で使用しましょう。</a:t>
            </a:r>
            <a:endParaRPr kumimoji="0" lang="en-US" altLang="ja-JP" sz="1400" b="0" i="0" u="none" strike="noStrike" kern="1200" cap="none" spc="8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</p:txBody>
      </p:sp>
      <p:pic>
        <p:nvPicPr>
          <p:cNvPr id="20" name="図 19">
            <a:extLst>
              <a:ext uri="{FF2B5EF4-FFF2-40B4-BE49-F238E27FC236}">
                <a16:creationId xmlns:a16="http://schemas.microsoft.com/office/drawing/2014/main" id="{8ABE11ED-8A3A-4C35-8ABC-CD7CD7B0775C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5256" y="9255324"/>
            <a:ext cx="1797295" cy="573027"/>
          </a:xfrm>
          <a:prstGeom prst="rect">
            <a:avLst/>
          </a:prstGeom>
        </p:spPr>
      </p:pic>
      <p:sp>
        <p:nvSpPr>
          <p:cNvPr id="31" name="タイトル 1">
            <a:extLst>
              <a:ext uri="{FF2B5EF4-FFF2-40B4-BE49-F238E27FC236}">
                <a16:creationId xmlns:a16="http://schemas.microsoft.com/office/drawing/2014/main" id="{C93FD294-85D8-4A69-974C-30C68E81493C}"/>
              </a:ext>
            </a:extLst>
          </p:cNvPr>
          <p:cNvSpPr txBox="1">
            <a:spLocks/>
          </p:cNvSpPr>
          <p:nvPr/>
        </p:nvSpPr>
        <p:spPr>
          <a:xfrm>
            <a:off x="189000" y="303933"/>
            <a:ext cx="6480000" cy="458193"/>
          </a:xfrm>
          <a:prstGeom prst="rect">
            <a:avLst/>
          </a:prstGeom>
        </p:spPr>
        <p:txBody>
          <a:bodyPr vert="horz" lIns="108000" tIns="72000" rIns="108000" bIns="45720" rtlCol="0" anchor="ctr">
            <a:sp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685800" rtl="0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800" b="1" i="0" u="none" strike="noStrike" kern="1200" cap="none" spc="200" normalizeH="0" baseline="0" noProof="0" dirty="0">
                <a:ln>
                  <a:noFill/>
                </a:ln>
                <a:solidFill>
                  <a:srgbClr val="103185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j-cs"/>
              </a:rPr>
              <a:t>皆さまが気兼ねなく施設を利用できるよう</a:t>
            </a:r>
          </a:p>
        </p:txBody>
      </p:sp>
    </p:spTree>
    <p:extLst>
      <p:ext uri="{BB962C8B-B14F-4D97-AF65-F5344CB8AC3E}">
        <p14:creationId xmlns:p14="http://schemas.microsoft.com/office/powerpoint/2010/main" val="263382682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マーキー">
      <a:dk1>
        <a:srgbClr val="000000"/>
      </a:dk1>
      <a:lt1>
        <a:sysClr val="window" lastClr="FFFFFF"/>
      </a:lt1>
      <a:dk2>
        <a:srgbClr val="5E5E5E"/>
      </a:dk2>
      <a:lt2>
        <a:srgbClr val="DDDDDD"/>
      </a:lt2>
      <a:accent1>
        <a:srgbClr val="418AB3"/>
      </a:accent1>
      <a:accent2>
        <a:srgbClr val="A6B727"/>
      </a:accent2>
      <a:accent3>
        <a:srgbClr val="F69200"/>
      </a:accent3>
      <a:accent4>
        <a:srgbClr val="838383"/>
      </a:accent4>
      <a:accent5>
        <a:srgbClr val="FEC306"/>
      </a:accent5>
      <a:accent6>
        <a:srgbClr val="DF5327"/>
      </a:accent6>
      <a:hlink>
        <a:srgbClr val="F59E00"/>
      </a:hlink>
      <a:folHlink>
        <a:srgbClr val="B2B2B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543</TotalTime>
  <Words>189</Words>
  <Application>Microsoft Office PowerPoint</Application>
  <PresentationFormat>A4 210 x 297 mm</PresentationFormat>
  <Paragraphs>20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メイリオ</vt:lpstr>
      <vt:lpstr>游ゴシック</vt:lpstr>
      <vt:lpstr>游ゴシック Light</vt:lpstr>
      <vt:lpstr>Arial</vt:lpstr>
      <vt:lpstr>Office テーマ</vt:lpstr>
      <vt:lpstr>入浴着を着用した入浴に ご理解・ご配慮をお願いします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宮地 景子(miyachi-keiko)</dc:creator>
  <cp:lastModifiedBy>宮地 景子(miyachi-keiko)</cp:lastModifiedBy>
  <cp:revision>20</cp:revision>
  <cp:lastPrinted>2023-01-20T05:55:43Z</cp:lastPrinted>
  <dcterms:created xsi:type="dcterms:W3CDTF">2023-01-16T05:29:21Z</dcterms:created>
  <dcterms:modified xsi:type="dcterms:W3CDTF">2023-02-06T08:20:01Z</dcterms:modified>
</cp:coreProperties>
</file>