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737350" cy="986948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44" autoAdjust="0"/>
    <p:restoredTop sz="96067" autoAdjust="0"/>
  </p:normalViewPr>
  <p:slideViewPr>
    <p:cSldViewPr>
      <p:cViewPr varScale="1">
        <p:scale>
          <a:sx n="45" d="100"/>
          <a:sy n="45" d="100"/>
        </p:scale>
        <p:origin x="2578" y="53"/>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309" cy="493396"/>
          </a:xfrm>
          <a:prstGeom prst="rect">
            <a:avLst/>
          </a:prstGeom>
        </p:spPr>
        <p:txBody>
          <a:bodyPr vert="horz" lIns="90672" tIns="45336" rIns="90672" bIns="453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471" y="0"/>
            <a:ext cx="2919309" cy="493396"/>
          </a:xfrm>
          <a:prstGeom prst="rect">
            <a:avLst/>
          </a:prstGeom>
        </p:spPr>
        <p:txBody>
          <a:bodyPr vert="horz" lIns="90672" tIns="45336" rIns="90672" bIns="45336" rtlCol="0"/>
          <a:lstStyle>
            <a:lvl1pPr algn="r">
              <a:defRPr sz="1200"/>
            </a:lvl1pPr>
          </a:lstStyle>
          <a:p>
            <a:fld id="{3AC40795-6967-4EF3-A722-FF9414F29A16}" type="datetimeFigureOut">
              <a:rPr kumimoji="1" lang="ja-JP" altLang="en-US" smtClean="0"/>
              <a:t>2020/11/17</a:t>
            </a:fld>
            <a:endParaRPr kumimoji="1" lang="ja-JP" altLang="en-US"/>
          </a:p>
        </p:txBody>
      </p:sp>
      <p:sp>
        <p:nvSpPr>
          <p:cNvPr id="4" name="スライド イメージ プレースホルダー 3"/>
          <p:cNvSpPr>
            <a:spLocks noGrp="1" noRot="1" noChangeAspect="1"/>
          </p:cNvSpPr>
          <p:nvPr>
            <p:ph type="sldImg" idx="2"/>
          </p:nvPr>
        </p:nvSpPr>
        <p:spPr>
          <a:xfrm>
            <a:off x="2081213" y="741363"/>
            <a:ext cx="2574925" cy="3698875"/>
          </a:xfrm>
          <a:prstGeom prst="rect">
            <a:avLst/>
          </a:prstGeom>
          <a:noFill/>
          <a:ln w="12700">
            <a:solidFill>
              <a:prstClr val="black"/>
            </a:solidFill>
          </a:ln>
        </p:spPr>
        <p:txBody>
          <a:bodyPr vert="horz" lIns="90672" tIns="45336" rIns="90672" bIns="45336" rtlCol="0" anchor="ctr"/>
          <a:lstStyle/>
          <a:p>
            <a:endParaRPr lang="ja-JP" altLang="en-US"/>
          </a:p>
        </p:txBody>
      </p:sp>
      <p:sp>
        <p:nvSpPr>
          <p:cNvPr id="5" name="ノート プレースホルダー 4"/>
          <p:cNvSpPr>
            <a:spLocks noGrp="1"/>
          </p:cNvSpPr>
          <p:nvPr>
            <p:ph type="body" sz="quarter" idx="3"/>
          </p:nvPr>
        </p:nvSpPr>
        <p:spPr>
          <a:xfrm>
            <a:off x="674050" y="4688046"/>
            <a:ext cx="5389252" cy="4440561"/>
          </a:xfrm>
          <a:prstGeom prst="rect">
            <a:avLst/>
          </a:prstGeom>
        </p:spPr>
        <p:txBody>
          <a:bodyPr vert="horz" lIns="90672" tIns="45336" rIns="90672" bIns="453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517"/>
            <a:ext cx="2919309" cy="493395"/>
          </a:xfrm>
          <a:prstGeom prst="rect">
            <a:avLst/>
          </a:prstGeom>
        </p:spPr>
        <p:txBody>
          <a:bodyPr vert="horz" lIns="90672" tIns="45336" rIns="90672" bIns="453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471" y="9374517"/>
            <a:ext cx="2919309" cy="493395"/>
          </a:xfrm>
          <a:prstGeom prst="rect">
            <a:avLst/>
          </a:prstGeom>
        </p:spPr>
        <p:txBody>
          <a:bodyPr vert="horz" lIns="90672" tIns="45336" rIns="90672" bIns="45336"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1213" y="741363"/>
            <a:ext cx="2574925"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93492">
              <a:defRPr/>
            </a:pPr>
            <a:fld id="{25393CC3-1521-481F-B87E-00323AAEDF3A}" type="slidenum">
              <a:rPr lang="ja-JP" altLang="en-US">
                <a:solidFill>
                  <a:prstClr val="black"/>
                </a:solidFill>
                <a:latin typeface="Calibri"/>
                <a:ea typeface="ＭＳ Ｐゴシック" panose="020B0600070205080204" pitchFamily="50" charset="-128"/>
              </a:rPr>
              <a:pPr defTabSz="993492">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1213" y="741363"/>
            <a:ext cx="2574925"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93492">
              <a:defRPr/>
            </a:pPr>
            <a:fld id="{25393CC3-1521-481F-B87E-00323AAEDF3A}" type="slidenum">
              <a:rPr lang="ja-JP" altLang="en-US">
                <a:solidFill>
                  <a:prstClr val="black"/>
                </a:solidFill>
                <a:latin typeface="Calibri"/>
                <a:ea typeface="ＭＳ Ｐゴシック" panose="020B0600070205080204" pitchFamily="50" charset="-128"/>
              </a:rPr>
              <a:pPr defTabSz="993492">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2020/11/17</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3"/>
          <p:cNvSpPr txBox="1">
            <a:spLocks noChangeArrowheads="1"/>
          </p:cNvSpPr>
          <p:nvPr/>
        </p:nvSpPr>
        <p:spPr bwMode="auto">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18622" y="94909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鳥取市役所こども家庭課育成係　０８５７</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３０</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８４５６</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AutoShape 2"/>
          <p:cNvSpPr>
            <a:spLocks noChangeArrowheads="1"/>
          </p:cNvSpPr>
          <p:nvPr/>
        </p:nvSpPr>
        <p:spPr bwMode="auto">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Rectangle 5"/>
          <p:cNvSpPr>
            <a:spLocks noChangeArrowheads="1"/>
          </p:cNvSpPr>
          <p:nvPr/>
        </p:nvSpPr>
        <p:spPr bwMode="auto">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E0F558-D430-4C2E-ABC2-736BBDE3EE47}">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8B97BE19-CDDD-400E-817A-CFDD13F7EC12"/>
    <ds:schemaRef ds:uri="96644011-fdb5-4a67-a809-8d06bf36c1e2"/>
    <ds:schemaRef ds:uri="http://www.w3.org/XML/1998/namespace"/>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3412</TotalTime>
  <Words>831</Words>
  <Application>Microsoft Office PowerPoint</Application>
  <PresentationFormat>ユーザー設定</PresentationFormat>
  <Paragraphs>68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中村　洋彰</cp:lastModifiedBy>
  <cp:revision>325</cp:revision>
  <cp:lastPrinted>2020-11-17T07:33:09Z</cp:lastPrinted>
  <dcterms:created xsi:type="dcterms:W3CDTF">2012-02-07T08:49:16Z</dcterms:created>
  <dcterms:modified xsi:type="dcterms:W3CDTF">2020-11-17T07:46:07Z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