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
  </p:notesMasterIdLst>
  <p:sldIdLst>
    <p:sldId id="266" r:id="rId5"/>
    <p:sldId id="267" r:id="rId6"/>
  </p:sldIdLst>
  <p:sldSz cx="7200900" cy="10333038"/>
  <p:notesSz cx="6737350" cy="9869488"/>
  <p:defaultTextStyle>
    <a:defPPr>
      <a:defRPr lang="ja-JP"/>
    </a:defPPr>
    <a:lvl1pPr marL="0" algn="l" defTabSz="1001908" rtl="0" eaLnBrk="1" latinLnBrk="0" hangingPunct="1">
      <a:defRPr kumimoji="1" sz="2000" kern="1200">
        <a:solidFill>
          <a:schemeClr val="tx1"/>
        </a:solidFill>
        <a:latin typeface="+mn-lt"/>
        <a:ea typeface="+mn-ea"/>
        <a:cs typeface="+mn-cs"/>
      </a:defRPr>
    </a:lvl1pPr>
    <a:lvl2pPr marL="500954" algn="l" defTabSz="1001908" rtl="0" eaLnBrk="1" latinLnBrk="0" hangingPunct="1">
      <a:defRPr kumimoji="1" sz="2000" kern="1200">
        <a:solidFill>
          <a:schemeClr val="tx1"/>
        </a:solidFill>
        <a:latin typeface="+mn-lt"/>
        <a:ea typeface="+mn-ea"/>
        <a:cs typeface="+mn-cs"/>
      </a:defRPr>
    </a:lvl2pPr>
    <a:lvl3pPr marL="1001908" algn="l" defTabSz="1001908" rtl="0" eaLnBrk="1" latinLnBrk="0" hangingPunct="1">
      <a:defRPr kumimoji="1" sz="2000" kern="1200">
        <a:solidFill>
          <a:schemeClr val="tx1"/>
        </a:solidFill>
        <a:latin typeface="+mn-lt"/>
        <a:ea typeface="+mn-ea"/>
        <a:cs typeface="+mn-cs"/>
      </a:defRPr>
    </a:lvl3pPr>
    <a:lvl4pPr marL="1502862" algn="l" defTabSz="1001908" rtl="0" eaLnBrk="1" latinLnBrk="0" hangingPunct="1">
      <a:defRPr kumimoji="1" sz="2000" kern="1200">
        <a:solidFill>
          <a:schemeClr val="tx1"/>
        </a:solidFill>
        <a:latin typeface="+mn-lt"/>
        <a:ea typeface="+mn-ea"/>
        <a:cs typeface="+mn-cs"/>
      </a:defRPr>
    </a:lvl4pPr>
    <a:lvl5pPr marL="2003816" algn="l" defTabSz="1001908" rtl="0" eaLnBrk="1" latinLnBrk="0" hangingPunct="1">
      <a:defRPr kumimoji="1" sz="2000" kern="1200">
        <a:solidFill>
          <a:schemeClr val="tx1"/>
        </a:solidFill>
        <a:latin typeface="+mn-lt"/>
        <a:ea typeface="+mn-ea"/>
        <a:cs typeface="+mn-cs"/>
      </a:defRPr>
    </a:lvl5pPr>
    <a:lvl6pPr marL="2504770" algn="l" defTabSz="1001908" rtl="0" eaLnBrk="1" latinLnBrk="0" hangingPunct="1">
      <a:defRPr kumimoji="1" sz="2000" kern="1200">
        <a:solidFill>
          <a:schemeClr val="tx1"/>
        </a:solidFill>
        <a:latin typeface="+mn-lt"/>
        <a:ea typeface="+mn-ea"/>
        <a:cs typeface="+mn-cs"/>
      </a:defRPr>
    </a:lvl6pPr>
    <a:lvl7pPr marL="3005724" algn="l" defTabSz="1001908" rtl="0" eaLnBrk="1" latinLnBrk="0" hangingPunct="1">
      <a:defRPr kumimoji="1" sz="2000" kern="1200">
        <a:solidFill>
          <a:schemeClr val="tx1"/>
        </a:solidFill>
        <a:latin typeface="+mn-lt"/>
        <a:ea typeface="+mn-ea"/>
        <a:cs typeface="+mn-cs"/>
      </a:defRPr>
    </a:lvl7pPr>
    <a:lvl8pPr marL="3506678" algn="l" defTabSz="1001908" rtl="0" eaLnBrk="1" latinLnBrk="0" hangingPunct="1">
      <a:defRPr kumimoji="1" sz="2000" kern="1200">
        <a:solidFill>
          <a:schemeClr val="tx1"/>
        </a:solidFill>
        <a:latin typeface="+mn-lt"/>
        <a:ea typeface="+mn-ea"/>
        <a:cs typeface="+mn-cs"/>
      </a:defRPr>
    </a:lvl8pPr>
    <a:lvl9pPr marL="4007632" algn="l" defTabSz="1001908" rtl="0" eaLnBrk="1" latinLnBrk="0" hangingPunct="1">
      <a:defRPr kumimoji="1" sz="20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255">
          <p15:clr>
            <a:srgbClr val="A4A3A4"/>
          </p15:clr>
        </p15:guide>
        <p15:guide id="2" pos="440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33"/>
    <a:srgbClr val="FF66FF"/>
    <a:srgbClr val="FFA9FF"/>
    <a:srgbClr val="FF00FF"/>
    <a:srgbClr val="FFCCFF"/>
    <a:srgbClr val="0070C0"/>
    <a:srgbClr val="FFDCFF"/>
    <a:srgbClr val="D2FFD2"/>
    <a:srgbClr val="D2DCE6"/>
    <a:srgbClr val="C8EE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344" autoAdjust="0"/>
    <p:restoredTop sz="96067" autoAdjust="0"/>
  </p:normalViewPr>
  <p:slideViewPr>
    <p:cSldViewPr>
      <p:cViewPr varScale="1">
        <p:scale>
          <a:sx n="45" d="100"/>
          <a:sy n="45" d="100"/>
        </p:scale>
        <p:origin x="2578" y="53"/>
      </p:cViewPr>
      <p:guideLst>
        <p:guide orient="horz" pos="3255"/>
        <p:guide pos="440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309" cy="493396"/>
          </a:xfrm>
          <a:prstGeom prst="rect">
            <a:avLst/>
          </a:prstGeom>
        </p:spPr>
        <p:txBody>
          <a:bodyPr vert="horz" lIns="90672" tIns="45336" rIns="90672" bIns="4533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6471" y="0"/>
            <a:ext cx="2919309" cy="493396"/>
          </a:xfrm>
          <a:prstGeom prst="rect">
            <a:avLst/>
          </a:prstGeom>
        </p:spPr>
        <p:txBody>
          <a:bodyPr vert="horz" lIns="90672" tIns="45336" rIns="90672" bIns="45336" rtlCol="0"/>
          <a:lstStyle>
            <a:lvl1pPr algn="r">
              <a:defRPr sz="1200"/>
            </a:lvl1pPr>
          </a:lstStyle>
          <a:p>
            <a:fld id="{3AC40795-6967-4EF3-A722-FF9414F29A16}" type="datetimeFigureOut">
              <a:rPr kumimoji="1" lang="ja-JP" altLang="en-US" smtClean="0"/>
              <a:t>2020/11/17</a:t>
            </a:fld>
            <a:endParaRPr kumimoji="1" lang="ja-JP" altLang="en-US"/>
          </a:p>
        </p:txBody>
      </p:sp>
      <p:sp>
        <p:nvSpPr>
          <p:cNvPr id="4" name="スライド イメージ プレースホルダー 3"/>
          <p:cNvSpPr>
            <a:spLocks noGrp="1" noRot="1" noChangeAspect="1"/>
          </p:cNvSpPr>
          <p:nvPr>
            <p:ph type="sldImg" idx="2"/>
          </p:nvPr>
        </p:nvSpPr>
        <p:spPr>
          <a:xfrm>
            <a:off x="2081213" y="741363"/>
            <a:ext cx="2574925" cy="3698875"/>
          </a:xfrm>
          <a:prstGeom prst="rect">
            <a:avLst/>
          </a:prstGeom>
          <a:noFill/>
          <a:ln w="12700">
            <a:solidFill>
              <a:prstClr val="black"/>
            </a:solidFill>
          </a:ln>
        </p:spPr>
        <p:txBody>
          <a:bodyPr vert="horz" lIns="90672" tIns="45336" rIns="90672" bIns="45336" rtlCol="0" anchor="ctr"/>
          <a:lstStyle/>
          <a:p>
            <a:endParaRPr lang="ja-JP" altLang="en-US"/>
          </a:p>
        </p:txBody>
      </p:sp>
      <p:sp>
        <p:nvSpPr>
          <p:cNvPr id="5" name="ノート プレースホルダー 4"/>
          <p:cNvSpPr>
            <a:spLocks noGrp="1"/>
          </p:cNvSpPr>
          <p:nvPr>
            <p:ph type="body" sz="quarter" idx="3"/>
          </p:nvPr>
        </p:nvSpPr>
        <p:spPr>
          <a:xfrm>
            <a:off x="674050" y="4688046"/>
            <a:ext cx="5389252" cy="4440561"/>
          </a:xfrm>
          <a:prstGeom prst="rect">
            <a:avLst/>
          </a:prstGeom>
        </p:spPr>
        <p:txBody>
          <a:bodyPr vert="horz" lIns="90672" tIns="45336" rIns="90672" bIns="45336"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4517"/>
            <a:ext cx="2919309" cy="493395"/>
          </a:xfrm>
          <a:prstGeom prst="rect">
            <a:avLst/>
          </a:prstGeom>
        </p:spPr>
        <p:txBody>
          <a:bodyPr vert="horz" lIns="90672" tIns="45336" rIns="90672" bIns="4533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6471" y="9374517"/>
            <a:ext cx="2919309" cy="493395"/>
          </a:xfrm>
          <a:prstGeom prst="rect">
            <a:avLst/>
          </a:prstGeom>
        </p:spPr>
        <p:txBody>
          <a:bodyPr vert="horz" lIns="90672" tIns="45336" rIns="90672" bIns="45336" rtlCol="0" anchor="b"/>
          <a:lstStyle>
            <a:lvl1pPr algn="r">
              <a:defRPr sz="1200"/>
            </a:lvl1pPr>
          </a:lstStyle>
          <a:p>
            <a:fld id="{25393CC3-1521-481F-B87E-00323AAEDF3A}" type="slidenum">
              <a:rPr kumimoji="1" lang="ja-JP" altLang="en-US" smtClean="0"/>
              <a:t>‹#›</a:t>
            </a:fld>
            <a:endParaRPr kumimoji="1" lang="ja-JP" altLang="en-US"/>
          </a:p>
        </p:txBody>
      </p:sp>
    </p:spTree>
    <p:extLst>
      <p:ext uri="{BB962C8B-B14F-4D97-AF65-F5344CB8AC3E}">
        <p14:creationId xmlns:p14="http://schemas.microsoft.com/office/powerpoint/2010/main" val="313982813"/>
      </p:ext>
    </p:extLst>
  </p:cSld>
  <p:clrMap bg1="lt1" tx1="dk1" bg2="lt2" tx2="dk2" accent1="accent1" accent2="accent2" accent3="accent3" accent4="accent4" accent5="accent5" accent6="accent6" hlink="hlink" folHlink="folHlink"/>
  <p:notesStyle>
    <a:lvl1pPr marL="0" algn="l" defTabSz="1001908" rtl="0" eaLnBrk="1" latinLnBrk="0" hangingPunct="1">
      <a:defRPr kumimoji="1" sz="1300" kern="1200">
        <a:solidFill>
          <a:schemeClr val="tx1"/>
        </a:solidFill>
        <a:latin typeface="+mn-lt"/>
        <a:ea typeface="+mn-ea"/>
        <a:cs typeface="+mn-cs"/>
      </a:defRPr>
    </a:lvl1pPr>
    <a:lvl2pPr marL="500954" algn="l" defTabSz="1001908" rtl="0" eaLnBrk="1" latinLnBrk="0" hangingPunct="1">
      <a:defRPr kumimoji="1" sz="1300" kern="1200">
        <a:solidFill>
          <a:schemeClr val="tx1"/>
        </a:solidFill>
        <a:latin typeface="+mn-lt"/>
        <a:ea typeface="+mn-ea"/>
        <a:cs typeface="+mn-cs"/>
      </a:defRPr>
    </a:lvl2pPr>
    <a:lvl3pPr marL="1001908" algn="l" defTabSz="1001908" rtl="0" eaLnBrk="1" latinLnBrk="0" hangingPunct="1">
      <a:defRPr kumimoji="1" sz="1300" kern="1200">
        <a:solidFill>
          <a:schemeClr val="tx1"/>
        </a:solidFill>
        <a:latin typeface="+mn-lt"/>
        <a:ea typeface="+mn-ea"/>
        <a:cs typeface="+mn-cs"/>
      </a:defRPr>
    </a:lvl3pPr>
    <a:lvl4pPr marL="1502862" algn="l" defTabSz="1001908" rtl="0" eaLnBrk="1" latinLnBrk="0" hangingPunct="1">
      <a:defRPr kumimoji="1" sz="1300" kern="1200">
        <a:solidFill>
          <a:schemeClr val="tx1"/>
        </a:solidFill>
        <a:latin typeface="+mn-lt"/>
        <a:ea typeface="+mn-ea"/>
        <a:cs typeface="+mn-cs"/>
      </a:defRPr>
    </a:lvl4pPr>
    <a:lvl5pPr marL="2003816" algn="l" defTabSz="1001908" rtl="0" eaLnBrk="1" latinLnBrk="0" hangingPunct="1">
      <a:defRPr kumimoji="1" sz="1300" kern="1200">
        <a:solidFill>
          <a:schemeClr val="tx1"/>
        </a:solidFill>
        <a:latin typeface="+mn-lt"/>
        <a:ea typeface="+mn-ea"/>
        <a:cs typeface="+mn-cs"/>
      </a:defRPr>
    </a:lvl5pPr>
    <a:lvl6pPr marL="2504770" algn="l" defTabSz="1001908" rtl="0" eaLnBrk="1" latinLnBrk="0" hangingPunct="1">
      <a:defRPr kumimoji="1" sz="1300" kern="1200">
        <a:solidFill>
          <a:schemeClr val="tx1"/>
        </a:solidFill>
        <a:latin typeface="+mn-lt"/>
        <a:ea typeface="+mn-ea"/>
        <a:cs typeface="+mn-cs"/>
      </a:defRPr>
    </a:lvl6pPr>
    <a:lvl7pPr marL="3005724" algn="l" defTabSz="1001908" rtl="0" eaLnBrk="1" latinLnBrk="0" hangingPunct="1">
      <a:defRPr kumimoji="1" sz="1300" kern="1200">
        <a:solidFill>
          <a:schemeClr val="tx1"/>
        </a:solidFill>
        <a:latin typeface="+mn-lt"/>
        <a:ea typeface="+mn-ea"/>
        <a:cs typeface="+mn-cs"/>
      </a:defRPr>
    </a:lvl7pPr>
    <a:lvl8pPr marL="3506678" algn="l" defTabSz="1001908" rtl="0" eaLnBrk="1" latinLnBrk="0" hangingPunct="1">
      <a:defRPr kumimoji="1" sz="1300" kern="1200">
        <a:solidFill>
          <a:schemeClr val="tx1"/>
        </a:solidFill>
        <a:latin typeface="+mn-lt"/>
        <a:ea typeface="+mn-ea"/>
        <a:cs typeface="+mn-cs"/>
      </a:defRPr>
    </a:lvl8pPr>
    <a:lvl9pPr marL="4007632" algn="l" defTabSz="1001908" rtl="0" eaLnBrk="1" latinLnBrk="0" hangingPunct="1">
      <a:defRPr kumimoji="1"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081213" y="741363"/>
            <a:ext cx="2574925" cy="3698875"/>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993492">
              <a:defRPr/>
            </a:pPr>
            <a:fld id="{25393CC3-1521-481F-B87E-00323AAEDF3A}" type="slidenum">
              <a:rPr lang="ja-JP" altLang="en-US">
                <a:solidFill>
                  <a:prstClr val="black"/>
                </a:solidFill>
                <a:latin typeface="Calibri"/>
                <a:ea typeface="ＭＳ Ｐゴシック" panose="020B0600070205080204" pitchFamily="50" charset="-128"/>
              </a:rPr>
              <a:pPr defTabSz="993492">
                <a:defRPr/>
              </a:pPr>
              <a:t>1</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41132168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081213" y="741363"/>
            <a:ext cx="2574925" cy="3698875"/>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993492">
              <a:defRPr/>
            </a:pPr>
            <a:fld id="{25393CC3-1521-481F-B87E-00323AAEDF3A}" type="slidenum">
              <a:rPr lang="ja-JP" altLang="en-US">
                <a:solidFill>
                  <a:prstClr val="black"/>
                </a:solidFill>
                <a:latin typeface="Calibri"/>
                <a:ea typeface="ＭＳ Ｐゴシック" panose="020B0600070205080204" pitchFamily="50" charset="-128"/>
              </a:rPr>
              <a:pPr defTabSz="993492">
                <a:defRPr/>
              </a:pPr>
              <a:t>2</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35714710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40068" y="3209941"/>
            <a:ext cx="6120765" cy="221490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080135" y="5855388"/>
            <a:ext cx="5040630" cy="2640665"/>
          </a:xfrm>
        </p:spPr>
        <p:txBody>
          <a:bodyPr/>
          <a:lstStyle>
            <a:lvl1pPr marL="0" indent="0" algn="ctr">
              <a:buNone/>
              <a:defRPr>
                <a:solidFill>
                  <a:schemeClr val="tx1">
                    <a:tint val="75000"/>
                  </a:schemeClr>
                </a:solidFill>
              </a:defRPr>
            </a:lvl1pPr>
            <a:lvl2pPr marL="500954" indent="0" algn="ctr">
              <a:buNone/>
              <a:defRPr>
                <a:solidFill>
                  <a:schemeClr val="tx1">
                    <a:tint val="75000"/>
                  </a:schemeClr>
                </a:solidFill>
              </a:defRPr>
            </a:lvl2pPr>
            <a:lvl3pPr marL="1001908" indent="0" algn="ctr">
              <a:buNone/>
              <a:defRPr>
                <a:solidFill>
                  <a:schemeClr val="tx1">
                    <a:tint val="75000"/>
                  </a:schemeClr>
                </a:solidFill>
              </a:defRPr>
            </a:lvl3pPr>
            <a:lvl4pPr marL="1502862" indent="0" algn="ctr">
              <a:buNone/>
              <a:defRPr>
                <a:solidFill>
                  <a:schemeClr val="tx1">
                    <a:tint val="75000"/>
                  </a:schemeClr>
                </a:solidFill>
              </a:defRPr>
            </a:lvl4pPr>
            <a:lvl5pPr marL="2003816" indent="0" algn="ctr">
              <a:buNone/>
              <a:defRPr>
                <a:solidFill>
                  <a:schemeClr val="tx1">
                    <a:tint val="75000"/>
                  </a:schemeClr>
                </a:solidFill>
              </a:defRPr>
            </a:lvl5pPr>
            <a:lvl6pPr marL="2504770" indent="0" algn="ctr">
              <a:buNone/>
              <a:defRPr>
                <a:solidFill>
                  <a:schemeClr val="tx1">
                    <a:tint val="75000"/>
                  </a:schemeClr>
                </a:solidFill>
              </a:defRPr>
            </a:lvl6pPr>
            <a:lvl7pPr marL="3005724" indent="0" algn="ctr">
              <a:buNone/>
              <a:defRPr>
                <a:solidFill>
                  <a:schemeClr val="tx1">
                    <a:tint val="75000"/>
                  </a:schemeClr>
                </a:solidFill>
              </a:defRPr>
            </a:lvl7pPr>
            <a:lvl8pPr marL="3506678" indent="0" algn="ctr">
              <a:buNone/>
              <a:defRPr>
                <a:solidFill>
                  <a:schemeClr val="tx1">
                    <a:tint val="75000"/>
                  </a:schemeClr>
                </a:solidFill>
              </a:defRPr>
            </a:lvl8pPr>
            <a:lvl9pPr marL="4007632"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3396099F-E18B-4C25-9FFE-A4DDE1FD9680}" type="datetimeFigureOut">
              <a:rPr kumimoji="1" lang="ja-JP" altLang="en-US" smtClean="0"/>
              <a:pPr/>
              <a:t>2020/11/17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FD1BB09-5BB5-426E-97A3-9E10DC5E475F}"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3396099F-E18B-4C25-9FFE-A4DDE1FD9680}" type="datetimeFigureOut">
              <a:rPr kumimoji="1" lang="ja-JP" altLang="en-US" smtClean="0"/>
              <a:pPr/>
              <a:t>2020/11/17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FD1BB09-5BB5-426E-97A3-9E10DC5E475F}"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220652" y="413802"/>
            <a:ext cx="1620203" cy="8816569"/>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360045" y="413802"/>
            <a:ext cx="4740593" cy="8816569"/>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3396099F-E18B-4C25-9FFE-A4DDE1FD9680}" type="datetimeFigureOut">
              <a:rPr kumimoji="1" lang="ja-JP" altLang="en-US" smtClean="0"/>
              <a:pPr/>
              <a:t>2020/11/17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FD1BB09-5BB5-426E-97A3-9E10DC5E475F}"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3396099F-E18B-4C25-9FFE-A4DDE1FD9680}" type="datetimeFigureOut">
              <a:rPr kumimoji="1" lang="ja-JP" altLang="en-US" smtClean="0"/>
              <a:pPr/>
              <a:t>2020/11/17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FD1BB09-5BB5-426E-97A3-9E10DC5E475F}"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68822" y="6639934"/>
            <a:ext cx="6120765" cy="2052256"/>
          </a:xfrm>
        </p:spPr>
        <p:txBody>
          <a:bodyPr anchor="t"/>
          <a:lstStyle>
            <a:lvl1pPr algn="l">
              <a:defRPr sz="44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568822" y="4379584"/>
            <a:ext cx="6120765" cy="2260351"/>
          </a:xfrm>
        </p:spPr>
        <p:txBody>
          <a:bodyPr anchor="b"/>
          <a:lstStyle>
            <a:lvl1pPr marL="0" indent="0">
              <a:buNone/>
              <a:defRPr sz="2200">
                <a:solidFill>
                  <a:schemeClr val="tx1">
                    <a:tint val="75000"/>
                  </a:schemeClr>
                </a:solidFill>
              </a:defRPr>
            </a:lvl1pPr>
            <a:lvl2pPr marL="500954" indent="0">
              <a:buNone/>
              <a:defRPr sz="2000">
                <a:solidFill>
                  <a:schemeClr val="tx1">
                    <a:tint val="75000"/>
                  </a:schemeClr>
                </a:solidFill>
              </a:defRPr>
            </a:lvl2pPr>
            <a:lvl3pPr marL="1001908" indent="0">
              <a:buNone/>
              <a:defRPr sz="1800">
                <a:solidFill>
                  <a:schemeClr val="tx1">
                    <a:tint val="75000"/>
                  </a:schemeClr>
                </a:solidFill>
              </a:defRPr>
            </a:lvl3pPr>
            <a:lvl4pPr marL="1502862" indent="0">
              <a:buNone/>
              <a:defRPr sz="1500">
                <a:solidFill>
                  <a:schemeClr val="tx1">
                    <a:tint val="75000"/>
                  </a:schemeClr>
                </a:solidFill>
              </a:defRPr>
            </a:lvl4pPr>
            <a:lvl5pPr marL="2003816" indent="0">
              <a:buNone/>
              <a:defRPr sz="1500">
                <a:solidFill>
                  <a:schemeClr val="tx1">
                    <a:tint val="75000"/>
                  </a:schemeClr>
                </a:solidFill>
              </a:defRPr>
            </a:lvl5pPr>
            <a:lvl6pPr marL="2504770" indent="0">
              <a:buNone/>
              <a:defRPr sz="1500">
                <a:solidFill>
                  <a:schemeClr val="tx1">
                    <a:tint val="75000"/>
                  </a:schemeClr>
                </a:solidFill>
              </a:defRPr>
            </a:lvl6pPr>
            <a:lvl7pPr marL="3005724" indent="0">
              <a:buNone/>
              <a:defRPr sz="1500">
                <a:solidFill>
                  <a:schemeClr val="tx1">
                    <a:tint val="75000"/>
                  </a:schemeClr>
                </a:solidFill>
              </a:defRPr>
            </a:lvl7pPr>
            <a:lvl8pPr marL="3506678" indent="0">
              <a:buNone/>
              <a:defRPr sz="1500">
                <a:solidFill>
                  <a:schemeClr val="tx1">
                    <a:tint val="75000"/>
                  </a:schemeClr>
                </a:solidFill>
              </a:defRPr>
            </a:lvl8pPr>
            <a:lvl9pPr marL="4007632" indent="0">
              <a:buNone/>
              <a:defRPr sz="15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3396099F-E18B-4C25-9FFE-A4DDE1FD9680}" type="datetimeFigureOut">
              <a:rPr kumimoji="1" lang="ja-JP" altLang="en-US" smtClean="0"/>
              <a:pPr/>
              <a:t>2020/11/17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FD1BB09-5BB5-426E-97A3-9E10DC5E475F}"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360045" y="2411044"/>
            <a:ext cx="3180398" cy="6819327"/>
          </a:xfrm>
        </p:spPr>
        <p:txBody>
          <a:bodyPr/>
          <a:lstStyle>
            <a:lvl1pPr>
              <a:defRPr sz="31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3660457" y="2411044"/>
            <a:ext cx="3180398" cy="6819327"/>
          </a:xfrm>
        </p:spPr>
        <p:txBody>
          <a:bodyPr/>
          <a:lstStyle>
            <a:lvl1pPr>
              <a:defRPr sz="31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3396099F-E18B-4C25-9FFE-A4DDE1FD9680}" type="datetimeFigureOut">
              <a:rPr kumimoji="1" lang="ja-JP" altLang="en-US" smtClean="0"/>
              <a:pPr/>
              <a:t>2020/11/17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7FD1BB09-5BB5-426E-97A3-9E10DC5E475F}"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60046" y="2312974"/>
            <a:ext cx="3181648" cy="963938"/>
          </a:xfrm>
        </p:spPr>
        <p:txBody>
          <a:bodyPr anchor="b"/>
          <a:lstStyle>
            <a:lvl1pPr marL="0" indent="0">
              <a:buNone/>
              <a:defRPr sz="2600" b="1"/>
            </a:lvl1pPr>
            <a:lvl2pPr marL="500954" indent="0">
              <a:buNone/>
              <a:defRPr sz="2200" b="1"/>
            </a:lvl2pPr>
            <a:lvl3pPr marL="1001908" indent="0">
              <a:buNone/>
              <a:defRPr sz="2000" b="1"/>
            </a:lvl3pPr>
            <a:lvl4pPr marL="1502862" indent="0">
              <a:buNone/>
              <a:defRPr sz="1800" b="1"/>
            </a:lvl4pPr>
            <a:lvl5pPr marL="2003816" indent="0">
              <a:buNone/>
              <a:defRPr sz="1800" b="1"/>
            </a:lvl5pPr>
            <a:lvl6pPr marL="2504770" indent="0">
              <a:buNone/>
              <a:defRPr sz="1800" b="1"/>
            </a:lvl6pPr>
            <a:lvl7pPr marL="3005724" indent="0">
              <a:buNone/>
              <a:defRPr sz="1800" b="1"/>
            </a:lvl7pPr>
            <a:lvl8pPr marL="3506678" indent="0">
              <a:buNone/>
              <a:defRPr sz="1800" b="1"/>
            </a:lvl8pPr>
            <a:lvl9pPr marL="4007632" indent="0">
              <a:buNone/>
              <a:defRPr sz="18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360046" y="3276912"/>
            <a:ext cx="3181648" cy="5953457"/>
          </a:xfrm>
        </p:spPr>
        <p:txBody>
          <a:bodyPr/>
          <a:lstStyle>
            <a:lvl1pPr>
              <a:defRPr sz="26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3657958" y="2312974"/>
            <a:ext cx="3182898" cy="963938"/>
          </a:xfrm>
        </p:spPr>
        <p:txBody>
          <a:bodyPr anchor="b"/>
          <a:lstStyle>
            <a:lvl1pPr marL="0" indent="0">
              <a:buNone/>
              <a:defRPr sz="2600" b="1"/>
            </a:lvl1pPr>
            <a:lvl2pPr marL="500954" indent="0">
              <a:buNone/>
              <a:defRPr sz="2200" b="1"/>
            </a:lvl2pPr>
            <a:lvl3pPr marL="1001908" indent="0">
              <a:buNone/>
              <a:defRPr sz="2000" b="1"/>
            </a:lvl3pPr>
            <a:lvl4pPr marL="1502862" indent="0">
              <a:buNone/>
              <a:defRPr sz="1800" b="1"/>
            </a:lvl4pPr>
            <a:lvl5pPr marL="2003816" indent="0">
              <a:buNone/>
              <a:defRPr sz="1800" b="1"/>
            </a:lvl5pPr>
            <a:lvl6pPr marL="2504770" indent="0">
              <a:buNone/>
              <a:defRPr sz="1800" b="1"/>
            </a:lvl6pPr>
            <a:lvl7pPr marL="3005724" indent="0">
              <a:buNone/>
              <a:defRPr sz="1800" b="1"/>
            </a:lvl7pPr>
            <a:lvl8pPr marL="3506678" indent="0">
              <a:buNone/>
              <a:defRPr sz="1800" b="1"/>
            </a:lvl8pPr>
            <a:lvl9pPr marL="4007632" indent="0">
              <a:buNone/>
              <a:defRPr sz="18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3657958" y="3276912"/>
            <a:ext cx="3182898" cy="5953457"/>
          </a:xfrm>
        </p:spPr>
        <p:txBody>
          <a:bodyPr/>
          <a:lstStyle>
            <a:lvl1pPr>
              <a:defRPr sz="26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3396099F-E18B-4C25-9FFE-A4DDE1FD9680}" type="datetimeFigureOut">
              <a:rPr kumimoji="1" lang="ja-JP" altLang="en-US" smtClean="0"/>
              <a:pPr/>
              <a:t>2020/11/17</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7FD1BB09-5BB5-426E-97A3-9E10DC5E475F}"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3396099F-E18B-4C25-9FFE-A4DDE1FD9680}" type="datetimeFigureOut">
              <a:rPr kumimoji="1" lang="ja-JP" altLang="en-US" smtClean="0"/>
              <a:pPr/>
              <a:t>2020/11/17</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7FD1BB09-5BB5-426E-97A3-9E10DC5E475F}"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3396099F-E18B-4C25-9FFE-A4DDE1FD9680}" type="datetimeFigureOut">
              <a:rPr kumimoji="1" lang="ja-JP" altLang="en-US" smtClean="0"/>
              <a:pPr/>
              <a:t>2020/11/17</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7FD1BB09-5BB5-426E-97A3-9E10DC5E475F}"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60045" y="411408"/>
            <a:ext cx="2369047" cy="1750876"/>
          </a:xfrm>
        </p:spPr>
        <p:txBody>
          <a:bodyPr anchor="b"/>
          <a:lstStyle>
            <a:lvl1pPr algn="l">
              <a:defRPr sz="22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2815352" y="411409"/>
            <a:ext cx="4025504" cy="8818962"/>
          </a:xfrm>
        </p:spPr>
        <p:txBody>
          <a:bodyPr/>
          <a:lstStyle>
            <a:lvl1pPr>
              <a:defRPr sz="3500"/>
            </a:lvl1pPr>
            <a:lvl2pPr>
              <a:defRPr sz="3100"/>
            </a:lvl2pPr>
            <a:lvl3pPr>
              <a:defRPr sz="26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360045" y="2162285"/>
            <a:ext cx="2369047" cy="7068086"/>
          </a:xfrm>
        </p:spPr>
        <p:txBody>
          <a:bodyPr/>
          <a:lstStyle>
            <a:lvl1pPr marL="0" indent="0">
              <a:buNone/>
              <a:defRPr sz="1500"/>
            </a:lvl1pPr>
            <a:lvl2pPr marL="500954" indent="0">
              <a:buNone/>
              <a:defRPr sz="1300"/>
            </a:lvl2pPr>
            <a:lvl3pPr marL="1001908" indent="0">
              <a:buNone/>
              <a:defRPr sz="1100"/>
            </a:lvl3pPr>
            <a:lvl4pPr marL="1502862" indent="0">
              <a:buNone/>
              <a:defRPr sz="1000"/>
            </a:lvl4pPr>
            <a:lvl5pPr marL="2003816" indent="0">
              <a:buNone/>
              <a:defRPr sz="1000"/>
            </a:lvl5pPr>
            <a:lvl6pPr marL="2504770" indent="0">
              <a:buNone/>
              <a:defRPr sz="1000"/>
            </a:lvl6pPr>
            <a:lvl7pPr marL="3005724" indent="0">
              <a:buNone/>
              <a:defRPr sz="1000"/>
            </a:lvl7pPr>
            <a:lvl8pPr marL="3506678" indent="0">
              <a:buNone/>
              <a:defRPr sz="1000"/>
            </a:lvl8pPr>
            <a:lvl9pPr marL="4007632" indent="0">
              <a:buNone/>
              <a:defRPr sz="10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3396099F-E18B-4C25-9FFE-A4DDE1FD9680}" type="datetimeFigureOut">
              <a:rPr kumimoji="1" lang="ja-JP" altLang="en-US" smtClean="0"/>
              <a:pPr/>
              <a:t>2020/11/17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7FD1BB09-5BB5-426E-97A3-9E10DC5E475F}"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11427" y="7233127"/>
            <a:ext cx="4320540" cy="853912"/>
          </a:xfrm>
        </p:spPr>
        <p:txBody>
          <a:bodyPr anchor="b"/>
          <a:lstStyle>
            <a:lvl1pPr algn="l">
              <a:defRPr sz="22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411427" y="923276"/>
            <a:ext cx="4320540" cy="6199823"/>
          </a:xfrm>
        </p:spPr>
        <p:txBody>
          <a:bodyPr/>
          <a:lstStyle>
            <a:lvl1pPr marL="0" indent="0">
              <a:buNone/>
              <a:defRPr sz="3500"/>
            </a:lvl1pPr>
            <a:lvl2pPr marL="500954" indent="0">
              <a:buNone/>
              <a:defRPr sz="3100"/>
            </a:lvl2pPr>
            <a:lvl3pPr marL="1001908" indent="0">
              <a:buNone/>
              <a:defRPr sz="2600"/>
            </a:lvl3pPr>
            <a:lvl4pPr marL="1502862" indent="0">
              <a:buNone/>
              <a:defRPr sz="2200"/>
            </a:lvl4pPr>
            <a:lvl5pPr marL="2003816" indent="0">
              <a:buNone/>
              <a:defRPr sz="2200"/>
            </a:lvl5pPr>
            <a:lvl6pPr marL="2504770" indent="0">
              <a:buNone/>
              <a:defRPr sz="2200"/>
            </a:lvl6pPr>
            <a:lvl7pPr marL="3005724" indent="0">
              <a:buNone/>
              <a:defRPr sz="2200"/>
            </a:lvl7pPr>
            <a:lvl8pPr marL="3506678" indent="0">
              <a:buNone/>
              <a:defRPr sz="2200"/>
            </a:lvl8pPr>
            <a:lvl9pPr marL="4007632" indent="0">
              <a:buNone/>
              <a:defRPr sz="2200"/>
            </a:lvl9pPr>
          </a:lstStyle>
          <a:p>
            <a:endParaRPr kumimoji="1" lang="ja-JP" altLang="en-US"/>
          </a:p>
        </p:txBody>
      </p:sp>
      <p:sp>
        <p:nvSpPr>
          <p:cNvPr id="4" name="テキスト プレースホルダ 3"/>
          <p:cNvSpPr>
            <a:spLocks noGrp="1"/>
          </p:cNvSpPr>
          <p:nvPr>
            <p:ph type="body" sz="half" idx="2"/>
          </p:nvPr>
        </p:nvSpPr>
        <p:spPr>
          <a:xfrm>
            <a:off x="1411427" y="8087039"/>
            <a:ext cx="4320540" cy="1212696"/>
          </a:xfrm>
        </p:spPr>
        <p:txBody>
          <a:bodyPr/>
          <a:lstStyle>
            <a:lvl1pPr marL="0" indent="0">
              <a:buNone/>
              <a:defRPr sz="1500"/>
            </a:lvl1pPr>
            <a:lvl2pPr marL="500954" indent="0">
              <a:buNone/>
              <a:defRPr sz="1300"/>
            </a:lvl2pPr>
            <a:lvl3pPr marL="1001908" indent="0">
              <a:buNone/>
              <a:defRPr sz="1100"/>
            </a:lvl3pPr>
            <a:lvl4pPr marL="1502862" indent="0">
              <a:buNone/>
              <a:defRPr sz="1000"/>
            </a:lvl4pPr>
            <a:lvl5pPr marL="2003816" indent="0">
              <a:buNone/>
              <a:defRPr sz="1000"/>
            </a:lvl5pPr>
            <a:lvl6pPr marL="2504770" indent="0">
              <a:buNone/>
              <a:defRPr sz="1000"/>
            </a:lvl6pPr>
            <a:lvl7pPr marL="3005724" indent="0">
              <a:buNone/>
              <a:defRPr sz="1000"/>
            </a:lvl7pPr>
            <a:lvl8pPr marL="3506678" indent="0">
              <a:buNone/>
              <a:defRPr sz="1000"/>
            </a:lvl8pPr>
            <a:lvl9pPr marL="4007632" indent="0">
              <a:buNone/>
              <a:defRPr sz="10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3396099F-E18B-4C25-9FFE-A4DDE1FD9680}" type="datetimeFigureOut">
              <a:rPr kumimoji="1" lang="ja-JP" altLang="en-US" smtClean="0"/>
              <a:pPr/>
              <a:t>2020/11/17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7FD1BB09-5BB5-426E-97A3-9E10DC5E475F}"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60045" y="413801"/>
            <a:ext cx="6480810" cy="1722173"/>
          </a:xfrm>
          <a:prstGeom prst="rect">
            <a:avLst/>
          </a:prstGeom>
        </p:spPr>
        <p:txBody>
          <a:bodyPr vert="horz" lIns="100191" tIns="50095" rIns="100191" bIns="50095"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60045" y="2411044"/>
            <a:ext cx="6480810" cy="6819327"/>
          </a:xfrm>
          <a:prstGeom prst="rect">
            <a:avLst/>
          </a:prstGeom>
        </p:spPr>
        <p:txBody>
          <a:bodyPr vert="horz" lIns="100191" tIns="50095" rIns="100191" bIns="50095"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360045" y="9577197"/>
            <a:ext cx="1680210" cy="550138"/>
          </a:xfrm>
          <a:prstGeom prst="rect">
            <a:avLst/>
          </a:prstGeom>
        </p:spPr>
        <p:txBody>
          <a:bodyPr vert="horz" lIns="100191" tIns="50095" rIns="100191" bIns="50095" rtlCol="0" anchor="ctr"/>
          <a:lstStyle>
            <a:lvl1pPr algn="l">
              <a:defRPr sz="1300">
                <a:solidFill>
                  <a:schemeClr val="tx1">
                    <a:tint val="75000"/>
                  </a:schemeClr>
                </a:solidFill>
              </a:defRPr>
            </a:lvl1pPr>
          </a:lstStyle>
          <a:p>
            <a:fld id="{3396099F-E18B-4C25-9FFE-A4DDE1FD9680}" type="datetimeFigureOut">
              <a:rPr kumimoji="1" lang="ja-JP" altLang="en-US" smtClean="0"/>
              <a:pPr/>
              <a:t>2020/11/17</a:t>
            </a:fld>
            <a:endParaRPr kumimoji="1" lang="ja-JP" altLang="en-US"/>
          </a:p>
        </p:txBody>
      </p:sp>
      <p:sp>
        <p:nvSpPr>
          <p:cNvPr id="5" name="フッター プレースホルダ 4"/>
          <p:cNvSpPr>
            <a:spLocks noGrp="1"/>
          </p:cNvSpPr>
          <p:nvPr>
            <p:ph type="ftr" sz="quarter" idx="3"/>
          </p:nvPr>
        </p:nvSpPr>
        <p:spPr>
          <a:xfrm>
            <a:off x="2460308" y="9577197"/>
            <a:ext cx="2280285" cy="550138"/>
          </a:xfrm>
          <a:prstGeom prst="rect">
            <a:avLst/>
          </a:prstGeom>
        </p:spPr>
        <p:txBody>
          <a:bodyPr vert="horz" lIns="100191" tIns="50095" rIns="100191" bIns="50095" rtlCol="0" anchor="ctr"/>
          <a:lstStyle>
            <a:lvl1pPr algn="ctr">
              <a:defRPr sz="13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5160645" y="9577197"/>
            <a:ext cx="1680210" cy="550138"/>
          </a:xfrm>
          <a:prstGeom prst="rect">
            <a:avLst/>
          </a:prstGeom>
        </p:spPr>
        <p:txBody>
          <a:bodyPr vert="horz" lIns="100191" tIns="50095" rIns="100191" bIns="50095" rtlCol="0" anchor="ctr"/>
          <a:lstStyle>
            <a:lvl1pPr algn="r">
              <a:defRPr sz="1300">
                <a:solidFill>
                  <a:schemeClr val="tx1">
                    <a:tint val="75000"/>
                  </a:schemeClr>
                </a:solidFill>
              </a:defRPr>
            </a:lvl1pPr>
          </a:lstStyle>
          <a:p>
            <a:fld id="{7FD1BB09-5BB5-426E-97A3-9E10DC5E475F}"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01908" rtl="0" eaLnBrk="1" latinLnBrk="0" hangingPunct="1">
        <a:spcBef>
          <a:spcPct val="0"/>
        </a:spcBef>
        <a:buNone/>
        <a:defRPr kumimoji="1" sz="4800" kern="1200">
          <a:solidFill>
            <a:schemeClr val="tx1"/>
          </a:solidFill>
          <a:latin typeface="+mj-lt"/>
          <a:ea typeface="+mj-ea"/>
          <a:cs typeface="+mj-cs"/>
        </a:defRPr>
      </a:lvl1pPr>
    </p:titleStyle>
    <p:bodyStyle>
      <a:lvl1pPr marL="375716" indent="-375716" algn="l" defTabSz="1001908" rtl="0" eaLnBrk="1" latinLnBrk="0" hangingPunct="1">
        <a:spcBef>
          <a:spcPct val="20000"/>
        </a:spcBef>
        <a:buFont typeface="Arial" pitchFamily="34" charset="0"/>
        <a:buChar char="•"/>
        <a:defRPr kumimoji="1" sz="3500" kern="1200">
          <a:solidFill>
            <a:schemeClr val="tx1"/>
          </a:solidFill>
          <a:latin typeface="+mn-lt"/>
          <a:ea typeface="+mn-ea"/>
          <a:cs typeface="+mn-cs"/>
        </a:defRPr>
      </a:lvl1pPr>
      <a:lvl2pPr marL="814050" indent="-313096" algn="l" defTabSz="1001908" rtl="0" eaLnBrk="1" latinLnBrk="0" hangingPunct="1">
        <a:spcBef>
          <a:spcPct val="20000"/>
        </a:spcBef>
        <a:buFont typeface="Arial" pitchFamily="34" charset="0"/>
        <a:buChar char="–"/>
        <a:defRPr kumimoji="1" sz="3100" kern="1200">
          <a:solidFill>
            <a:schemeClr val="tx1"/>
          </a:solidFill>
          <a:latin typeface="+mn-lt"/>
          <a:ea typeface="+mn-ea"/>
          <a:cs typeface="+mn-cs"/>
        </a:defRPr>
      </a:lvl2pPr>
      <a:lvl3pPr marL="1252385" indent="-250477" algn="l" defTabSz="1001908" rtl="0" eaLnBrk="1" latinLnBrk="0" hangingPunct="1">
        <a:spcBef>
          <a:spcPct val="20000"/>
        </a:spcBef>
        <a:buFont typeface="Arial" pitchFamily="34" charset="0"/>
        <a:buChar char="•"/>
        <a:defRPr kumimoji="1" sz="2600" kern="1200">
          <a:solidFill>
            <a:schemeClr val="tx1"/>
          </a:solidFill>
          <a:latin typeface="+mn-lt"/>
          <a:ea typeface="+mn-ea"/>
          <a:cs typeface="+mn-cs"/>
        </a:defRPr>
      </a:lvl3pPr>
      <a:lvl4pPr marL="1753339" indent="-250477" algn="l" defTabSz="1001908" rtl="0" eaLnBrk="1" latinLnBrk="0" hangingPunct="1">
        <a:spcBef>
          <a:spcPct val="20000"/>
        </a:spcBef>
        <a:buFont typeface="Arial" pitchFamily="34" charset="0"/>
        <a:buChar char="–"/>
        <a:defRPr kumimoji="1" sz="2200" kern="1200">
          <a:solidFill>
            <a:schemeClr val="tx1"/>
          </a:solidFill>
          <a:latin typeface="+mn-lt"/>
          <a:ea typeface="+mn-ea"/>
          <a:cs typeface="+mn-cs"/>
        </a:defRPr>
      </a:lvl4pPr>
      <a:lvl5pPr marL="2254293" indent="-250477" algn="l" defTabSz="1001908" rtl="0" eaLnBrk="1" latinLnBrk="0" hangingPunct="1">
        <a:spcBef>
          <a:spcPct val="20000"/>
        </a:spcBef>
        <a:buFont typeface="Arial" pitchFamily="34" charset="0"/>
        <a:buChar char="»"/>
        <a:defRPr kumimoji="1" sz="2200" kern="1200">
          <a:solidFill>
            <a:schemeClr val="tx1"/>
          </a:solidFill>
          <a:latin typeface="+mn-lt"/>
          <a:ea typeface="+mn-ea"/>
          <a:cs typeface="+mn-cs"/>
        </a:defRPr>
      </a:lvl5pPr>
      <a:lvl6pPr marL="2755247" indent="-250477" algn="l" defTabSz="1001908" rtl="0" eaLnBrk="1" latinLnBrk="0" hangingPunct="1">
        <a:spcBef>
          <a:spcPct val="20000"/>
        </a:spcBef>
        <a:buFont typeface="Arial" pitchFamily="34" charset="0"/>
        <a:buChar char="•"/>
        <a:defRPr kumimoji="1" sz="2200" kern="1200">
          <a:solidFill>
            <a:schemeClr val="tx1"/>
          </a:solidFill>
          <a:latin typeface="+mn-lt"/>
          <a:ea typeface="+mn-ea"/>
          <a:cs typeface="+mn-cs"/>
        </a:defRPr>
      </a:lvl6pPr>
      <a:lvl7pPr marL="3256201" indent="-250477" algn="l" defTabSz="1001908" rtl="0" eaLnBrk="1" latinLnBrk="0" hangingPunct="1">
        <a:spcBef>
          <a:spcPct val="20000"/>
        </a:spcBef>
        <a:buFont typeface="Arial" pitchFamily="34" charset="0"/>
        <a:buChar char="•"/>
        <a:defRPr kumimoji="1" sz="2200" kern="1200">
          <a:solidFill>
            <a:schemeClr val="tx1"/>
          </a:solidFill>
          <a:latin typeface="+mn-lt"/>
          <a:ea typeface="+mn-ea"/>
          <a:cs typeface="+mn-cs"/>
        </a:defRPr>
      </a:lvl7pPr>
      <a:lvl8pPr marL="3757155" indent="-250477" algn="l" defTabSz="1001908" rtl="0" eaLnBrk="1" latinLnBrk="0" hangingPunct="1">
        <a:spcBef>
          <a:spcPct val="20000"/>
        </a:spcBef>
        <a:buFont typeface="Arial" pitchFamily="34" charset="0"/>
        <a:buChar char="•"/>
        <a:defRPr kumimoji="1" sz="2200" kern="1200">
          <a:solidFill>
            <a:schemeClr val="tx1"/>
          </a:solidFill>
          <a:latin typeface="+mn-lt"/>
          <a:ea typeface="+mn-ea"/>
          <a:cs typeface="+mn-cs"/>
        </a:defRPr>
      </a:lvl8pPr>
      <a:lvl9pPr marL="4258109" indent="-250477" algn="l" defTabSz="1001908" rtl="0" eaLnBrk="1" latinLnBrk="0" hangingPunct="1">
        <a:spcBef>
          <a:spcPct val="20000"/>
        </a:spcBef>
        <a:buFont typeface="Arial" pitchFamily="34" charset="0"/>
        <a:buChar char="•"/>
        <a:defRPr kumimoji="1" sz="2200" kern="1200">
          <a:solidFill>
            <a:schemeClr val="tx1"/>
          </a:solidFill>
          <a:latin typeface="+mn-lt"/>
          <a:ea typeface="+mn-ea"/>
          <a:cs typeface="+mn-cs"/>
        </a:defRPr>
      </a:lvl9pPr>
    </p:bodyStyle>
    <p:otherStyle>
      <a:defPPr>
        <a:defRPr lang="ja-JP"/>
      </a:defPPr>
      <a:lvl1pPr marL="0" algn="l" defTabSz="1001908" rtl="0" eaLnBrk="1" latinLnBrk="0" hangingPunct="1">
        <a:defRPr kumimoji="1" sz="2000" kern="1200">
          <a:solidFill>
            <a:schemeClr val="tx1"/>
          </a:solidFill>
          <a:latin typeface="+mn-lt"/>
          <a:ea typeface="+mn-ea"/>
          <a:cs typeface="+mn-cs"/>
        </a:defRPr>
      </a:lvl1pPr>
      <a:lvl2pPr marL="500954" algn="l" defTabSz="1001908" rtl="0" eaLnBrk="1" latinLnBrk="0" hangingPunct="1">
        <a:defRPr kumimoji="1" sz="2000" kern="1200">
          <a:solidFill>
            <a:schemeClr val="tx1"/>
          </a:solidFill>
          <a:latin typeface="+mn-lt"/>
          <a:ea typeface="+mn-ea"/>
          <a:cs typeface="+mn-cs"/>
        </a:defRPr>
      </a:lvl2pPr>
      <a:lvl3pPr marL="1001908" algn="l" defTabSz="1001908" rtl="0" eaLnBrk="1" latinLnBrk="0" hangingPunct="1">
        <a:defRPr kumimoji="1" sz="2000" kern="1200">
          <a:solidFill>
            <a:schemeClr val="tx1"/>
          </a:solidFill>
          <a:latin typeface="+mn-lt"/>
          <a:ea typeface="+mn-ea"/>
          <a:cs typeface="+mn-cs"/>
        </a:defRPr>
      </a:lvl3pPr>
      <a:lvl4pPr marL="1502862" algn="l" defTabSz="1001908" rtl="0" eaLnBrk="1" latinLnBrk="0" hangingPunct="1">
        <a:defRPr kumimoji="1" sz="2000" kern="1200">
          <a:solidFill>
            <a:schemeClr val="tx1"/>
          </a:solidFill>
          <a:latin typeface="+mn-lt"/>
          <a:ea typeface="+mn-ea"/>
          <a:cs typeface="+mn-cs"/>
        </a:defRPr>
      </a:lvl4pPr>
      <a:lvl5pPr marL="2003816" algn="l" defTabSz="1001908" rtl="0" eaLnBrk="1" latinLnBrk="0" hangingPunct="1">
        <a:defRPr kumimoji="1" sz="2000" kern="1200">
          <a:solidFill>
            <a:schemeClr val="tx1"/>
          </a:solidFill>
          <a:latin typeface="+mn-lt"/>
          <a:ea typeface="+mn-ea"/>
          <a:cs typeface="+mn-cs"/>
        </a:defRPr>
      </a:lvl5pPr>
      <a:lvl6pPr marL="2504770" algn="l" defTabSz="1001908" rtl="0" eaLnBrk="1" latinLnBrk="0" hangingPunct="1">
        <a:defRPr kumimoji="1" sz="2000" kern="1200">
          <a:solidFill>
            <a:schemeClr val="tx1"/>
          </a:solidFill>
          <a:latin typeface="+mn-lt"/>
          <a:ea typeface="+mn-ea"/>
          <a:cs typeface="+mn-cs"/>
        </a:defRPr>
      </a:lvl6pPr>
      <a:lvl7pPr marL="3005724" algn="l" defTabSz="1001908" rtl="0" eaLnBrk="1" latinLnBrk="0" hangingPunct="1">
        <a:defRPr kumimoji="1" sz="2000" kern="1200">
          <a:solidFill>
            <a:schemeClr val="tx1"/>
          </a:solidFill>
          <a:latin typeface="+mn-lt"/>
          <a:ea typeface="+mn-ea"/>
          <a:cs typeface="+mn-cs"/>
        </a:defRPr>
      </a:lvl7pPr>
      <a:lvl8pPr marL="3506678" algn="l" defTabSz="1001908" rtl="0" eaLnBrk="1" latinLnBrk="0" hangingPunct="1">
        <a:defRPr kumimoji="1" sz="2000" kern="1200">
          <a:solidFill>
            <a:schemeClr val="tx1"/>
          </a:solidFill>
          <a:latin typeface="+mn-lt"/>
          <a:ea typeface="+mn-ea"/>
          <a:cs typeface="+mn-cs"/>
        </a:defRPr>
      </a:lvl8pPr>
      <a:lvl9pPr marL="4007632" algn="l" defTabSz="1001908" rtl="0" eaLnBrk="1" latinLnBrk="0" hangingPunct="1">
        <a:defRPr kumimoji="1"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正方形/長方形 40"/>
          <p:cNvSpPr/>
          <p:nvPr/>
        </p:nvSpPr>
        <p:spPr>
          <a:xfrm>
            <a:off x="0" y="1350095"/>
            <a:ext cx="7200900" cy="864000"/>
          </a:xfrm>
          <a:prstGeom prst="rect">
            <a:avLst/>
          </a:prstGeom>
          <a:solidFill>
            <a:srgbClr val="D2FF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01908"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9" name="テキスト ボックス 13"/>
          <p:cNvSpPr txBox="1">
            <a:spLocks noChangeArrowheads="1"/>
          </p:cNvSpPr>
          <p:nvPr/>
        </p:nvSpPr>
        <p:spPr bwMode="auto">
          <a:xfrm>
            <a:off x="129212" y="9211813"/>
            <a:ext cx="5760641" cy="285834"/>
          </a:xfrm>
          <a:prstGeom prst="rect">
            <a:avLst/>
          </a:prstGeom>
          <a:noFill/>
          <a:ln w="9525">
            <a:noFill/>
            <a:miter lim="800000"/>
            <a:headEnd/>
            <a:tailEnd/>
          </a:ln>
        </p:spPr>
        <p:txBody>
          <a:bodyPr wrap="square" lIns="100191" tIns="50095" rIns="100191" bIns="50095">
            <a:spAutoFit/>
          </a:bodyPr>
          <a:lstStyle/>
          <a:p>
            <a:pPr marL="0" marR="0" lvl="0" indent="0" algn="l" defTabSz="1001908"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詳しく</a:t>
            </a:r>
            <a:r>
              <a:rPr kumimoji="1" lang="ja-JP" altLang="en-US"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は、お住まいの市区町村へお問い合わせください。</a:t>
            </a:r>
          </a:p>
        </p:txBody>
      </p:sp>
      <p:sp>
        <p:nvSpPr>
          <p:cNvPr id="21" name="正方形/長方形 20"/>
          <p:cNvSpPr/>
          <p:nvPr/>
        </p:nvSpPr>
        <p:spPr>
          <a:xfrm>
            <a:off x="218622" y="9490969"/>
            <a:ext cx="6763656" cy="693071"/>
          </a:xfrm>
          <a:prstGeom prst="rect">
            <a:avLst/>
          </a:prstGeom>
          <a:noFill/>
          <a:ln w="6350" cmpd="thickThi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54546" rIns="109090" bIns="54546"/>
          <a:lstStyle/>
          <a:p>
            <a:pPr marL="0" marR="0" lvl="0" indent="0" algn="l" defTabSz="1001908"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（お問い合わせ先</a:t>
            </a:r>
            <a:r>
              <a:rPr kumimoji="1"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1001908" rtl="0" eaLnBrk="1" fontAlgn="auto" latinLnBrk="0" hangingPunct="1">
              <a:lnSpc>
                <a:spcPct val="100000"/>
              </a:lnSpc>
              <a:spcBef>
                <a:spcPts val="0"/>
              </a:spcBef>
              <a:spcAft>
                <a:spcPts val="0"/>
              </a:spcAft>
              <a:buClrTx/>
              <a:buSzTx/>
              <a:buFontTx/>
              <a:buNone/>
              <a:tabLst/>
              <a:defRPr/>
            </a:pPr>
            <a:r>
              <a:rPr lang="ja-JP" altLang="en-US"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鳥取市役所こども家庭課育成係　０８５７</a:t>
            </a:r>
            <a:r>
              <a:rPr lang="en-US" altLang="ja-JP"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３０</a:t>
            </a:r>
            <a:r>
              <a:rPr lang="en-US" altLang="ja-JP"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８４５６</a:t>
            </a:r>
            <a:endPar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3" name="Rectangle 5"/>
          <p:cNvSpPr>
            <a:spLocks noChangeArrowheads="1"/>
          </p:cNvSpPr>
          <p:nvPr/>
        </p:nvSpPr>
        <p:spPr bwMode="auto">
          <a:xfrm>
            <a:off x="251394" y="2879843"/>
            <a:ext cx="6677061" cy="1435508"/>
          </a:xfrm>
          <a:prstGeom prst="rect">
            <a:avLst/>
          </a:prstGeom>
          <a:noFill/>
          <a:ln w="9525">
            <a:noFill/>
            <a:miter lim="800000"/>
            <a:headEnd/>
            <a:tailEnd/>
          </a:ln>
          <a:effectLst/>
        </p:spPr>
        <p:txBody>
          <a:bodyPr vert="horz" wrap="square" lIns="100191" tIns="50095" rIns="100191" bIns="50095" numCol="1" anchor="t" anchorCtr="0" compatLnSpc="1">
            <a:prstTxWarp prst="textNoShape">
              <a:avLst/>
            </a:prstTxWarp>
            <a:spAutoFit/>
          </a:bodyPr>
          <a:lstStyle/>
          <a:p>
            <a:pPr marL="144000" marR="0" lvl="0" indent="-288000" algn="just" defTabSz="1001908" rtl="0" eaLnBrk="1" fontAlgn="base" latinLnBrk="0" hangingPunct="1">
              <a:lnSpc>
                <a:spcPts val="1700"/>
              </a:lnSpc>
              <a:spcBef>
                <a:spcPts val="0"/>
              </a:spcBef>
              <a:spcAft>
                <a:spcPct val="0"/>
              </a:spcAft>
              <a:buClrTx/>
              <a:buSzTx/>
              <a:buFontTx/>
              <a:buNone/>
              <a:tabLst/>
              <a:defRPr/>
            </a:pPr>
            <a:r>
              <a:rPr kumimoji="1" lang="ja-JP" altLang="en-US" sz="1200" b="0" i="0" u="none" strike="noStrike" kern="100" cap="none" spc="0" normalizeH="0" baseline="0" noProof="0" dirty="0" smtClean="0">
                <a:ln>
                  <a:noFill/>
                </a:ln>
                <a:solidFill>
                  <a:srgbClr val="FF66FF"/>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これまで、障害基礎年金等</a:t>
            </a:r>
            <a:r>
              <a:rPr kumimoji="1" lang="en-US" altLang="ja-JP"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(※¹)</a:t>
            </a:r>
            <a:r>
              <a:rPr kumimoji="1" lang="ja-JP" altLang="en-US" sz="1200" b="0" i="0" u="none" strike="noStrike" kern="100" cap="none" spc="0" normalizeH="0" baseline="0" noProof="0" dirty="0" err="1"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を</a:t>
            </a:r>
            <a:r>
              <a:rPr kumimoji="1" lang="ja-JP" altLang="en-US" sz="1200" b="0" i="0" u="none" strike="noStrike" kern="100" cap="none" spc="0" normalizeH="0" baseline="0" noProof="0" dirty="0" err="1">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受</a:t>
            </a:r>
            <a:r>
              <a:rPr kumimoji="1" lang="ja-JP" altLang="en-US" sz="12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給して</a:t>
            </a:r>
            <a:r>
              <a:rPr kumimoji="1" lang="ja-JP" altLang="en-US"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いる方は</a:t>
            </a:r>
            <a:r>
              <a:rPr kumimoji="1" lang="ja-JP" altLang="en-US" sz="12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障害基礎年金等の額</a:t>
            </a:r>
            <a:r>
              <a:rPr kumimoji="1" lang="ja-JP" altLang="en-US" sz="12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が児童扶養</a:t>
            </a:r>
            <a:r>
              <a:rPr kumimoji="1" lang="ja-JP" altLang="en-US"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手当の額</a:t>
            </a:r>
            <a:r>
              <a:rPr kumimoji="1" lang="ja-JP" altLang="en-US" sz="12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を上回る</a:t>
            </a:r>
            <a:r>
              <a:rPr kumimoji="1" lang="ja-JP" altLang="en-US"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場合、</a:t>
            </a:r>
            <a:r>
              <a:rPr kumimoji="1" lang="ja-JP" altLang="en-US" sz="12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児童扶養</a:t>
            </a:r>
            <a:r>
              <a:rPr kumimoji="1" lang="ja-JP" altLang="en-US"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手当を受給できませんでしたが、令和３年３月分の手当以降は、</a:t>
            </a:r>
            <a:r>
              <a:rPr kumimoji="1" lang="ja-JP" altLang="en-US" sz="1200" b="1"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児童扶養手当の</a:t>
            </a:r>
            <a:r>
              <a:rPr kumimoji="1" lang="ja-JP" altLang="en-US" sz="1200" b="1"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額が障害年金の</a:t>
            </a:r>
            <a:r>
              <a:rPr kumimoji="1" lang="ja-JP" altLang="en-US" sz="1200" b="1"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子の加算部分の</a:t>
            </a:r>
            <a:r>
              <a:rPr kumimoji="1" lang="ja-JP" altLang="en-US" sz="1200" b="1"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額を上回る場合、その差額</a:t>
            </a:r>
            <a:r>
              <a:rPr kumimoji="1" lang="ja-JP" altLang="en-US" sz="12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を</a:t>
            </a:r>
            <a:r>
              <a:rPr kumimoji="1" lang="ja-JP" altLang="en-US" sz="1200" b="1"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児童扶養手当として</a:t>
            </a:r>
            <a:r>
              <a:rPr kumimoji="1" lang="ja-JP" altLang="en-US" sz="1200" b="1"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受給</a:t>
            </a:r>
            <a:r>
              <a:rPr kumimoji="1" lang="ja-JP" altLang="en-US"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できる</a:t>
            </a:r>
            <a:r>
              <a:rPr kumimoji="1" lang="ja-JP" altLang="en-US" sz="12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よう</a:t>
            </a:r>
            <a:r>
              <a:rPr kumimoji="1" lang="ja-JP" altLang="en-US"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になります。</a:t>
            </a:r>
            <a:endParaRPr kumimoji="1" lang="en-US" altLang="ja-JP"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144000" marR="0" lvl="0" indent="-288000" algn="just" defTabSz="1001908" rtl="0" eaLnBrk="1" fontAlgn="base" latinLnBrk="0" hangingPunct="1">
              <a:lnSpc>
                <a:spcPts val="1700"/>
              </a:lnSpc>
              <a:spcBef>
                <a:spcPts val="300"/>
              </a:spcBef>
              <a:spcAft>
                <a:spcPct val="0"/>
              </a:spcAft>
              <a:buClrTx/>
              <a:buSzTx/>
              <a:buFontTx/>
              <a:buNone/>
              <a:tabLst/>
              <a:defRPr/>
            </a:pPr>
            <a:r>
              <a:rPr kumimoji="1" lang="ja-JP" altLang="en-US" sz="11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1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(※¹) </a:t>
            </a:r>
            <a:r>
              <a:rPr kumimoji="1" lang="ja-JP" altLang="en-US" sz="11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国民年金法に基づく障害基礎</a:t>
            </a:r>
            <a:r>
              <a:rPr kumimoji="1" lang="ja-JP" altLang="en-US" sz="11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年金、労働者災害補償保険法による障害補償年金など</a:t>
            </a:r>
            <a:r>
              <a:rPr kumimoji="1" lang="ja-JP" altLang="en-US" sz="11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11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144000" marR="0" lvl="0" indent="-288000" algn="just" defTabSz="1001908" rtl="0" eaLnBrk="1" fontAlgn="base" latinLnBrk="0" hangingPunct="1">
              <a:lnSpc>
                <a:spcPts val="1700"/>
              </a:lnSpc>
              <a:spcBef>
                <a:spcPts val="0"/>
              </a:spcBef>
              <a:spcAft>
                <a:spcPct val="0"/>
              </a:spcAft>
              <a:buClrTx/>
              <a:buSzTx/>
              <a:buFontTx/>
              <a:buNone/>
              <a:tabLst/>
              <a:defRPr/>
            </a:pPr>
            <a:r>
              <a:rPr kumimoji="1" lang="ja-JP" altLang="en-US" sz="11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詳しくは、お住まいの市区町村へお問い合わせください。</a:t>
            </a:r>
            <a:endParaRPr kumimoji="1" lang="en-US" altLang="ja-JP" sz="1100" b="0" i="0" u="none" strike="noStrike" kern="1200" cap="none" spc="0" normalizeH="0" baseline="0" noProof="0" dirty="0" smtClean="0">
              <a:ln>
                <a:noFill/>
              </a:ln>
              <a:solidFill>
                <a:srgbClr val="FF66FF"/>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7" name="Rectangle 5"/>
          <p:cNvSpPr>
            <a:spLocks noChangeArrowheads="1"/>
          </p:cNvSpPr>
          <p:nvPr/>
        </p:nvSpPr>
        <p:spPr bwMode="auto">
          <a:xfrm>
            <a:off x="0" y="1519511"/>
            <a:ext cx="7200900" cy="576000"/>
          </a:xfrm>
          <a:prstGeom prst="rect">
            <a:avLst/>
          </a:prstGeom>
          <a:noFill/>
          <a:ln w="9525">
            <a:noFill/>
            <a:miter lim="800000"/>
            <a:headEnd/>
            <a:tailEnd/>
          </a:ln>
          <a:effectLst/>
        </p:spPr>
        <p:txBody>
          <a:bodyPr vert="horz" wrap="square" lIns="100191" tIns="0" rIns="100191" bIns="0" numCol="1" anchor="ctr" anchorCtr="0" compatLnSpc="1">
            <a:prstTxWarp prst="textNoShape">
              <a:avLst/>
            </a:prstTxWarp>
            <a:noAutofit/>
          </a:bodyPr>
          <a:lstStyle/>
          <a:p>
            <a:pPr marL="0" marR="0" lvl="0" indent="0" algn="ctr" defTabSz="1001908" rtl="0" eaLnBrk="1" fontAlgn="base" latinLnBrk="0" hangingPunct="1">
              <a:lnSpc>
                <a:spcPts val="1600"/>
              </a:lnSpc>
              <a:spcBef>
                <a:spcPct val="0"/>
              </a:spcBef>
              <a:spcAft>
                <a:spcPct val="0"/>
              </a:spcAft>
              <a:buClrTx/>
              <a:buSzTx/>
              <a:buFontTx/>
              <a:buNone/>
              <a:tabLst/>
              <a:defRPr/>
            </a:pPr>
            <a:endParaRPr kumimoji="1" lang="en-US" altLang="ja-JP" sz="18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正方形/長方形 6"/>
          <p:cNvSpPr/>
          <p:nvPr/>
        </p:nvSpPr>
        <p:spPr>
          <a:xfrm>
            <a:off x="0" y="438691"/>
            <a:ext cx="7200900" cy="1080000"/>
          </a:xfrm>
          <a:prstGeom prst="rect">
            <a:avLst/>
          </a:prstGeom>
          <a:solidFill>
            <a:srgbClr val="33CC33"/>
          </a:solidFill>
          <a:ln w="28575">
            <a:noFill/>
            <a:round/>
            <a:headEnd/>
            <a:tailEnd/>
          </a:ln>
        </p:spPr>
        <p:txBody>
          <a:bodyPr vert="horz" wrap="square" lIns="0" tIns="108000" rIns="144000" bIns="0" numCol="1" anchor="ctr" anchorCtr="0" compatLnSpc="1">
            <a:prstTxWarp prst="textNoShape">
              <a:avLst/>
            </a:prstTxWarp>
          </a:bodyPr>
          <a:lstStyle/>
          <a:p>
            <a:pPr marL="0" marR="0" lvl="0" indent="0" algn="ctr" defTabSz="1001908" rtl="0" eaLnBrk="1" fontAlgn="base" latinLnBrk="0" hangingPunct="1">
              <a:lnSpc>
                <a:spcPct val="100000"/>
              </a:lnSpc>
              <a:spcBef>
                <a:spcPct val="0"/>
              </a:spcBef>
              <a:spcAft>
                <a:spcPct val="0"/>
              </a:spcAft>
              <a:buClrTx/>
              <a:buSzTx/>
              <a:buFontTx/>
              <a:buNone/>
              <a:tabLst/>
              <a:defRPr/>
            </a:pPr>
            <a:endParaRPr kumimoji="1" lang="ja-JP" altLang="en-US" sz="26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2" name="正方形/長方形 31"/>
          <p:cNvSpPr/>
          <p:nvPr/>
        </p:nvSpPr>
        <p:spPr>
          <a:xfrm>
            <a:off x="129213" y="2348986"/>
            <a:ext cx="6910804" cy="427090"/>
          </a:xfrm>
          <a:prstGeom prst="rect">
            <a:avLst/>
          </a:prstGeom>
          <a:solidFill>
            <a:srgbClr val="FFDCFF"/>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01908"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sp>
        <p:nvSpPr>
          <p:cNvPr id="25" name="正方形/長方形 24"/>
          <p:cNvSpPr/>
          <p:nvPr/>
        </p:nvSpPr>
        <p:spPr>
          <a:xfrm>
            <a:off x="129212" y="2353896"/>
            <a:ext cx="133349" cy="427090"/>
          </a:xfrm>
          <a:prstGeom prst="rect">
            <a:avLst/>
          </a:prstGeom>
          <a:solidFill>
            <a:srgbClr val="FF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01908"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40" name="テキスト ボックス 39"/>
          <p:cNvSpPr txBox="1"/>
          <p:nvPr/>
        </p:nvSpPr>
        <p:spPr>
          <a:xfrm>
            <a:off x="267919" y="2352170"/>
            <a:ext cx="6302772" cy="432000"/>
          </a:xfrm>
          <a:prstGeom prst="rect">
            <a:avLst/>
          </a:prstGeom>
          <a:noFill/>
        </p:spPr>
        <p:txBody>
          <a:bodyPr wrap="square" lIns="108000" tIns="54000" rIns="0" bIns="0" rtlCol="0" anchor="ctr" anchorCtr="0">
            <a:noAutofit/>
          </a:bodyPr>
          <a:lstStyle/>
          <a:p>
            <a:pPr marL="0" marR="0" lvl="0" indent="0" algn="l" defTabSz="1001908"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１．児童扶養手当と調整する障害基礎年金等の範囲が変わります</a:t>
            </a:r>
            <a:endParaRPr kumimoji="1" lang="en-US" altLang="ja-JP" sz="16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8" name="テキスト ボックス 47"/>
          <p:cNvSpPr txBox="1"/>
          <p:nvPr/>
        </p:nvSpPr>
        <p:spPr>
          <a:xfrm>
            <a:off x="197334" y="178222"/>
            <a:ext cx="3739706" cy="307777"/>
          </a:xfrm>
          <a:prstGeom prst="rect">
            <a:avLst/>
          </a:prstGeom>
          <a:noFill/>
        </p:spPr>
        <p:txBody>
          <a:bodyPr wrap="square" rtlCol="0">
            <a:spAutoFit/>
          </a:bodyPr>
          <a:lstStyle/>
          <a:p>
            <a:pPr marL="0" marR="0" lvl="0" indent="0" algn="l" defTabSz="1001908"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srgbClr val="33CC33"/>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ひとり親のご家庭の方へ、大切なお知らせ</a:t>
            </a:r>
            <a:endParaRPr kumimoji="1" lang="ja-JP" altLang="en-US" sz="1400" b="1" i="0" u="none" strike="noStrike" kern="1200" cap="none" spc="0" normalizeH="0" baseline="0" noProof="0" dirty="0">
              <a:ln>
                <a:noFill/>
              </a:ln>
              <a:solidFill>
                <a:srgbClr val="33CC33"/>
              </a:solidFill>
              <a:effectLst/>
              <a:uLnTx/>
              <a:uFillTx/>
              <a:latin typeface="Calibri"/>
              <a:ea typeface="ＭＳ Ｐゴシック" panose="020B0600070205080204" pitchFamily="50" charset="-128"/>
              <a:cs typeface="+mn-cs"/>
            </a:endParaRPr>
          </a:p>
        </p:txBody>
      </p:sp>
      <p:sp>
        <p:nvSpPr>
          <p:cNvPr id="28" name="Rectangle 5"/>
          <p:cNvSpPr>
            <a:spLocks noChangeArrowheads="1"/>
          </p:cNvSpPr>
          <p:nvPr/>
        </p:nvSpPr>
        <p:spPr bwMode="auto">
          <a:xfrm>
            <a:off x="617755" y="1613268"/>
            <a:ext cx="6118889" cy="562833"/>
          </a:xfrm>
          <a:prstGeom prst="rect">
            <a:avLst/>
          </a:prstGeom>
          <a:noFill/>
          <a:ln w="9525">
            <a:noFill/>
            <a:miter lim="800000"/>
            <a:headEnd/>
            <a:tailEnd/>
          </a:ln>
          <a:effectLst/>
        </p:spPr>
        <p:txBody>
          <a:bodyPr vert="horz" wrap="square" lIns="100191" tIns="50095" rIns="100191" bIns="50095" numCol="1" anchor="t" anchorCtr="0" compatLnSpc="1">
            <a:prstTxWarp prst="textNoShape">
              <a:avLst/>
            </a:prstTxWarp>
            <a:spAutoFit/>
          </a:bodyPr>
          <a:lstStyle/>
          <a:p>
            <a:pPr marL="144000" marR="0" lvl="0" indent="-288000" algn="just" defTabSz="1001908" rtl="0" eaLnBrk="1" fontAlgn="base" latinLnBrk="0" hangingPunct="1">
              <a:lnSpc>
                <a:spcPts val="1800"/>
              </a:lnSpc>
              <a:spcBef>
                <a:spcPts val="0"/>
              </a:spcBef>
              <a:spcAft>
                <a:spcPct val="0"/>
              </a:spcAft>
              <a:buClrTx/>
              <a:buSzTx/>
              <a:buFontTx/>
              <a:buNone/>
              <a:tabLst/>
              <a:defRPr/>
            </a:pPr>
            <a:r>
              <a:rPr kumimoji="1" lang="ja-JP" altLang="en-US" sz="1400" b="1"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令和３年３月分</a:t>
            </a:r>
            <a:r>
              <a:rPr kumimoji="1" lang="ja-JP" altLang="en-US" sz="1100" b="1"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（令和３年５月支払い）</a:t>
            </a:r>
            <a:r>
              <a:rPr kumimoji="1" lang="ja-JP" altLang="en-US" sz="14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から</a:t>
            </a:r>
            <a:endParaRPr kumimoji="1" lang="en-US" altLang="ja-JP" sz="14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144000" marR="0" lvl="0" indent="-288000" algn="just" defTabSz="1001908" rtl="0" eaLnBrk="1" fontAlgn="base" latinLnBrk="0" hangingPunct="1">
              <a:lnSpc>
                <a:spcPts val="1800"/>
              </a:lnSpc>
              <a:spcBef>
                <a:spcPts val="0"/>
              </a:spcBef>
              <a:spcAft>
                <a:spcPct val="0"/>
              </a:spcAft>
              <a:buClrTx/>
              <a:buSzTx/>
              <a:buFontTx/>
              <a:buNone/>
              <a:tabLst/>
              <a:defRPr/>
            </a:pPr>
            <a:r>
              <a:rPr kumimoji="1" lang="ja-JP" altLang="en-US" sz="14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手当額の算出方法と支給制限に関する所得の算定方法が変更されます。</a:t>
            </a:r>
            <a:endParaRPr kumimoji="1" lang="en-US" altLang="ja-JP" sz="14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36" name="直線矢印コネクタ 35"/>
          <p:cNvCxnSpPr/>
          <p:nvPr/>
        </p:nvCxnSpPr>
        <p:spPr>
          <a:xfrm flipV="1">
            <a:off x="4426246" y="5615243"/>
            <a:ext cx="252000" cy="570"/>
          </a:xfrm>
          <a:prstGeom prst="straightConnector1">
            <a:avLst/>
          </a:prstGeom>
          <a:ln w="254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38" name="テキスト ボックス 19"/>
          <p:cNvSpPr txBox="1">
            <a:spLocks noChangeArrowheads="1"/>
          </p:cNvSpPr>
          <p:nvPr/>
        </p:nvSpPr>
        <p:spPr bwMode="auto">
          <a:xfrm>
            <a:off x="4233410" y="5165930"/>
            <a:ext cx="648000" cy="388870"/>
          </a:xfrm>
          <a:prstGeom prst="rect">
            <a:avLst/>
          </a:prstGeom>
          <a:noFill/>
          <a:ln w="6350">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ja-JP" altLang="en-US" sz="1200" b="0" i="0" u="none" strike="noStrike" kern="120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mn-cs"/>
              </a:rPr>
              <a:t>比較</a:t>
            </a:r>
            <a:endParaRPr kumimoji="0" lang="en-US" altLang="ja-JP" sz="1200" b="0" i="0" u="none" strike="noStrike" kern="120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ja-JP" altLang="en-US" sz="1200" b="0" i="0" u="none" strike="noStrike" kern="120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mn-cs"/>
              </a:rPr>
              <a:t>調整</a:t>
            </a:r>
            <a:endParaRPr kumimoji="0" lang="ja-JP" altLang="ja-JP" sz="1200" b="0" i="0" u="none" strike="noStrike" kern="120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mn-cs"/>
            </a:endParaRPr>
          </a:p>
        </p:txBody>
      </p:sp>
      <p:sp>
        <p:nvSpPr>
          <p:cNvPr id="54" name="角丸四角形 53"/>
          <p:cNvSpPr/>
          <p:nvPr/>
        </p:nvSpPr>
        <p:spPr>
          <a:xfrm>
            <a:off x="932938" y="4540410"/>
            <a:ext cx="6156000" cy="1548000"/>
          </a:xfrm>
          <a:prstGeom prst="roundRect">
            <a:avLst>
              <a:gd name="adj" fmla="val 6342"/>
            </a:avLst>
          </a:prstGeom>
          <a:noFill/>
          <a:ln w="22225" cap="rnd">
            <a:solidFill>
              <a:schemeClr val="bg1">
                <a:lumMod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01908"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55" name="角丸四角形 54"/>
          <p:cNvSpPr/>
          <p:nvPr/>
        </p:nvSpPr>
        <p:spPr>
          <a:xfrm>
            <a:off x="932186" y="6339579"/>
            <a:ext cx="6156000" cy="1548000"/>
          </a:xfrm>
          <a:prstGeom prst="roundRect">
            <a:avLst>
              <a:gd name="adj" fmla="val 4406"/>
            </a:avLst>
          </a:prstGeom>
          <a:noFill/>
          <a:ln w="22225" cap="rnd">
            <a:solidFill>
              <a:srgbClr val="FF66FF"/>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01908"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34" name="正方形/長方形 6"/>
          <p:cNvSpPr>
            <a:spLocks noChangeArrowheads="1"/>
          </p:cNvSpPr>
          <p:nvPr/>
        </p:nvSpPr>
        <p:spPr bwMode="auto">
          <a:xfrm>
            <a:off x="2267126" y="4950018"/>
            <a:ext cx="1955364" cy="1008000"/>
          </a:xfrm>
          <a:prstGeom prst="rect">
            <a:avLst/>
          </a:prstGeom>
          <a:solidFill>
            <a:srgbClr val="FFDCFF"/>
          </a:solidFill>
          <a:ln w="12700">
            <a:solidFill>
              <a:schemeClr val="bg1"/>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ja-JP" sz="13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53" name="正方形/長方形 6"/>
          <p:cNvSpPr>
            <a:spLocks noChangeArrowheads="1"/>
          </p:cNvSpPr>
          <p:nvPr/>
        </p:nvSpPr>
        <p:spPr bwMode="auto">
          <a:xfrm>
            <a:off x="2268331" y="5598018"/>
            <a:ext cx="1954159" cy="360000"/>
          </a:xfrm>
          <a:prstGeom prst="rect">
            <a:avLst/>
          </a:prstGeom>
          <a:solidFill>
            <a:schemeClr val="accent5">
              <a:lumMod val="40000"/>
              <a:lumOff val="60000"/>
            </a:schemeClr>
          </a:solidFill>
          <a:ln w="12700">
            <a:solidFill>
              <a:srgbClr val="0070C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ja-JP" sz="13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57" name="正方形/長方形 56"/>
          <p:cNvSpPr/>
          <p:nvPr/>
        </p:nvSpPr>
        <p:spPr>
          <a:xfrm>
            <a:off x="2289190" y="4600590"/>
            <a:ext cx="1955364" cy="338554"/>
          </a:xfrm>
          <a:prstGeom prst="rect">
            <a:avLst/>
          </a:prstGeom>
        </p:spPr>
        <p:txBody>
          <a:bodyPr wrap="square" anchor="ctr" anchorCtr="0">
            <a:spAutoFit/>
          </a:bodyPr>
          <a:lstStyle/>
          <a:p>
            <a:pPr marL="180975" marR="0" lvl="0" indent="-180975" algn="ctr" defTabSz="875227" rtl="0" eaLnBrk="1" fontAlgn="auto" latinLnBrk="0" hangingPunct="1">
              <a:lnSpc>
                <a:spcPct val="100000"/>
              </a:lnSpc>
              <a:spcBef>
                <a:spcPts val="577"/>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障害基礎年金等</a:t>
            </a:r>
            <a:endParaRPr kumimoji="1" lang="en-US" altLang="ja-JP" sz="16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58" name="正方形/長方形 57"/>
          <p:cNvSpPr/>
          <p:nvPr/>
        </p:nvSpPr>
        <p:spPr>
          <a:xfrm>
            <a:off x="2276779" y="4952593"/>
            <a:ext cx="1955364" cy="648000"/>
          </a:xfrm>
          <a:prstGeom prst="rect">
            <a:avLst/>
          </a:prstGeom>
        </p:spPr>
        <p:txBody>
          <a:bodyPr wrap="square" anchor="ctr" anchorCtr="0">
            <a:spAutoFit/>
          </a:bodyPr>
          <a:lstStyle/>
          <a:p>
            <a:pPr marL="180975" marR="0" lvl="0" indent="-180975" algn="ctr" defTabSz="875227" rtl="0" eaLnBrk="1" fontAlgn="auto" latinLnBrk="0" hangingPunct="1">
              <a:lnSpc>
                <a:spcPct val="100000"/>
              </a:lnSpc>
              <a:spcBef>
                <a:spcPts val="577"/>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本体部分</a:t>
            </a:r>
            <a:endParaRPr kumimoji="1" lang="en-US" altLang="ja-JP"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59" name="正方形/長方形 58"/>
          <p:cNvSpPr/>
          <p:nvPr/>
        </p:nvSpPr>
        <p:spPr>
          <a:xfrm>
            <a:off x="2276779" y="5625551"/>
            <a:ext cx="1945711" cy="307777"/>
          </a:xfrm>
          <a:prstGeom prst="rect">
            <a:avLst/>
          </a:prstGeom>
        </p:spPr>
        <p:txBody>
          <a:bodyPr wrap="square" anchor="ctr" anchorCtr="0">
            <a:spAutoFit/>
          </a:bodyPr>
          <a:lstStyle/>
          <a:p>
            <a:pPr marL="180975" marR="0" lvl="0" indent="-180975" algn="ctr" defTabSz="875227" rtl="0" eaLnBrk="1" fontAlgn="auto" latinLnBrk="0" hangingPunct="1">
              <a:lnSpc>
                <a:spcPct val="100000"/>
              </a:lnSpc>
              <a:spcBef>
                <a:spcPts val="577"/>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子の加算部分</a:t>
            </a:r>
            <a:endParaRPr kumimoji="1" lang="en-US" altLang="ja-JP"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11" name="正方形/長方形 10"/>
          <p:cNvSpPr/>
          <p:nvPr/>
        </p:nvSpPr>
        <p:spPr>
          <a:xfrm>
            <a:off x="2264554" y="4949906"/>
            <a:ext cx="1955364" cy="1008000"/>
          </a:xfrm>
          <a:prstGeom prst="rect">
            <a:avLst/>
          </a:prstGeom>
          <a:noFill/>
          <a:ln w="38100">
            <a:solidFill>
              <a:srgbClr val="0070C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01908"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grpSp>
        <p:nvGrpSpPr>
          <p:cNvPr id="14" name="グループ化 13"/>
          <p:cNvGrpSpPr/>
          <p:nvPr/>
        </p:nvGrpSpPr>
        <p:grpSpPr>
          <a:xfrm>
            <a:off x="4892626" y="4602566"/>
            <a:ext cx="1980000" cy="1355452"/>
            <a:chOff x="3888482" y="6115323"/>
            <a:chExt cx="2016224" cy="1355452"/>
          </a:xfrm>
        </p:grpSpPr>
        <p:sp>
          <p:nvSpPr>
            <p:cNvPr id="35" name="正方形/長方形 3"/>
            <p:cNvSpPr>
              <a:spLocks noChangeArrowheads="1"/>
            </p:cNvSpPr>
            <p:nvPr/>
          </p:nvSpPr>
          <p:spPr bwMode="auto">
            <a:xfrm>
              <a:off x="3888706" y="6714775"/>
              <a:ext cx="2016000" cy="756000"/>
            </a:xfrm>
            <a:prstGeom prst="rect">
              <a:avLst/>
            </a:prstGeom>
            <a:noFill/>
            <a:ln w="12700">
              <a:solidFill>
                <a:srgbClr val="33CC33"/>
              </a:solidFill>
              <a:miter lim="800000"/>
              <a:headEnd/>
              <a:tailEnd/>
            </a:ln>
          </p:spPr>
          <p:txBody>
            <a:bodyPr vert="horz" wrap="square" lIns="180000" tIns="72000" rIns="144000" bIns="72000" numCol="1" anchor="ctr" anchorCtr="0" compatLnSpc="1">
              <a:prstTxWarp prst="textNoShape">
                <a:avLst/>
              </a:prstTxWarp>
            </a:bodyPr>
            <a:lstStyle/>
            <a:p>
              <a:pPr marL="0" marR="0" lvl="0" indent="0" algn="l" defTabSz="914400" rtl="0" eaLnBrk="0" fontAlgn="base" latinLnBrk="0" hangingPunct="0">
                <a:lnSpc>
                  <a:spcPts val="1100"/>
                </a:lnSpc>
                <a:spcBef>
                  <a:spcPct val="0"/>
                </a:spcBef>
                <a:spcAft>
                  <a:spcPct val="0"/>
                </a:spcAft>
                <a:buClrTx/>
                <a:buSzTx/>
                <a:buFontTx/>
                <a:buNone/>
                <a:tabLst/>
                <a:defRPr/>
              </a:pPr>
              <a:r>
                <a:rPr kumimoji="0" lang="ja-JP" altLang="en-US" sz="1000" b="0" i="0" u="none" strike="noStrike" kern="1200" cap="none" spc="0" normalizeH="0" baseline="0" noProof="0" dirty="0" smtClean="0">
                  <a:ln>
                    <a:noFill/>
                  </a:ln>
                  <a:solidFill>
                    <a:sysClr val="windowText" lastClr="000000"/>
                  </a:solidFill>
                  <a:effectLst/>
                  <a:uLnTx/>
                  <a:uFillTx/>
                  <a:latin typeface="メイリオ" panose="020B0604030504040204" pitchFamily="50" charset="-128"/>
                  <a:ea typeface="メイリオ" panose="020B0604030504040204" pitchFamily="50" charset="-128"/>
                  <a:cs typeface="+mn-cs"/>
                </a:rPr>
                <a:t>障害基礎年金等の全体額が</a:t>
              </a:r>
            </a:p>
            <a:p>
              <a:pPr marL="0" marR="0" lvl="0" indent="0" algn="l" defTabSz="914400" rtl="0" eaLnBrk="0" fontAlgn="base" latinLnBrk="0" hangingPunct="0">
                <a:lnSpc>
                  <a:spcPts val="1100"/>
                </a:lnSpc>
                <a:spcBef>
                  <a:spcPct val="0"/>
                </a:spcBef>
                <a:spcAft>
                  <a:spcPct val="0"/>
                </a:spcAft>
                <a:buClrTx/>
                <a:buSzTx/>
                <a:buFontTx/>
                <a:buNone/>
                <a:tabLst/>
                <a:defRPr/>
              </a:pPr>
              <a:r>
                <a:rPr kumimoji="0" lang="ja-JP" altLang="en-US" sz="1000" b="0" i="0" u="none" strike="noStrike" kern="1200" cap="none" spc="0" normalizeH="0" baseline="0" noProof="0" dirty="0" smtClean="0">
                  <a:ln>
                    <a:noFill/>
                  </a:ln>
                  <a:solidFill>
                    <a:sysClr val="windowText" lastClr="000000"/>
                  </a:solidFill>
                  <a:effectLst/>
                  <a:uLnTx/>
                  <a:uFillTx/>
                  <a:latin typeface="メイリオ" panose="020B0604030504040204" pitchFamily="50" charset="-128"/>
                  <a:ea typeface="メイリオ" panose="020B0604030504040204" pitchFamily="50" charset="-128"/>
                  <a:cs typeface="+mn-cs"/>
                </a:rPr>
                <a:t>児童扶養手当の額を上回る</a:t>
              </a:r>
            </a:p>
            <a:p>
              <a:pPr marL="0" marR="0" lvl="0" indent="0" algn="l" defTabSz="914400" rtl="0" eaLnBrk="0" fontAlgn="base" latinLnBrk="0" hangingPunct="0">
                <a:lnSpc>
                  <a:spcPts val="1100"/>
                </a:lnSpc>
                <a:spcBef>
                  <a:spcPct val="0"/>
                </a:spcBef>
                <a:spcAft>
                  <a:spcPct val="0"/>
                </a:spcAft>
                <a:buClrTx/>
                <a:buSzTx/>
                <a:buFontTx/>
                <a:buNone/>
                <a:tabLst/>
                <a:defRPr/>
              </a:pPr>
              <a:r>
                <a:rPr kumimoji="0" lang="ja-JP" altLang="en-US" sz="1000" b="0" i="0" u="none" strike="noStrike" kern="1200" cap="none" spc="0" normalizeH="0" baseline="0" noProof="0" dirty="0" smtClean="0">
                  <a:ln>
                    <a:noFill/>
                  </a:ln>
                  <a:solidFill>
                    <a:sysClr val="windowText" lastClr="000000"/>
                  </a:solidFill>
                  <a:effectLst/>
                  <a:uLnTx/>
                  <a:uFillTx/>
                  <a:latin typeface="メイリオ" panose="020B0604030504040204" pitchFamily="50" charset="-128"/>
                  <a:ea typeface="メイリオ" panose="020B0604030504040204" pitchFamily="50" charset="-128"/>
                  <a:cs typeface="+mn-cs"/>
                </a:rPr>
                <a:t>ため、手当全額が支給停止。</a:t>
              </a:r>
              <a:endParaRPr kumimoji="0" lang="ja-JP" altLang="ja-JP" sz="1000" b="0" i="0" u="none" strike="noStrike" kern="1200" cap="none" spc="0" normalizeH="0" baseline="0" noProof="0" dirty="0" smtClean="0">
                <a:ln>
                  <a:noFill/>
                </a:ln>
                <a:solidFill>
                  <a:sysClr val="windowText" lastClr="000000"/>
                </a:solidFill>
                <a:effectLst/>
                <a:uLnTx/>
                <a:uFillTx/>
                <a:latin typeface="メイリオ" panose="020B0604030504040204" pitchFamily="50" charset="-128"/>
                <a:ea typeface="メイリオ" panose="020B0604030504040204" pitchFamily="50" charset="-128"/>
                <a:cs typeface="+mn-cs"/>
              </a:endParaRPr>
            </a:p>
          </p:txBody>
        </p:sp>
        <p:sp>
          <p:nvSpPr>
            <p:cNvPr id="60" name="正方形/長方形 59"/>
            <p:cNvSpPr/>
            <p:nvPr/>
          </p:nvSpPr>
          <p:spPr>
            <a:xfrm>
              <a:off x="3888482" y="6115323"/>
              <a:ext cx="2016000" cy="338554"/>
            </a:xfrm>
            <a:prstGeom prst="rect">
              <a:avLst/>
            </a:prstGeom>
          </p:spPr>
          <p:txBody>
            <a:bodyPr wrap="square" anchor="ctr" anchorCtr="0">
              <a:spAutoFit/>
            </a:bodyPr>
            <a:lstStyle/>
            <a:p>
              <a:pPr marL="180975" marR="0" lvl="0" indent="-180975" algn="ctr" defTabSz="875227" rtl="0" eaLnBrk="1" fontAlgn="auto" latinLnBrk="0" hangingPunct="1">
                <a:lnSpc>
                  <a:spcPct val="100000"/>
                </a:lnSpc>
                <a:spcBef>
                  <a:spcPts val="577"/>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児童扶養手当</a:t>
              </a:r>
              <a:endParaRPr kumimoji="1" lang="en-US" altLang="ja-JP" sz="16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61" name="正方形/長方形 60"/>
            <p:cNvSpPr/>
            <p:nvPr/>
          </p:nvSpPr>
          <p:spPr>
            <a:xfrm>
              <a:off x="3888482" y="6704199"/>
              <a:ext cx="2016000" cy="756000"/>
            </a:xfrm>
            <a:prstGeom prst="rect">
              <a:avLst/>
            </a:prstGeom>
            <a:noFill/>
            <a:ln w="38100">
              <a:solidFill>
                <a:srgbClr val="0070C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01908"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grpSp>
      <p:sp>
        <p:nvSpPr>
          <p:cNvPr id="63" name="AutoShape 2"/>
          <p:cNvSpPr>
            <a:spLocks noChangeArrowheads="1"/>
          </p:cNvSpPr>
          <p:nvPr/>
        </p:nvSpPr>
        <p:spPr bwMode="auto">
          <a:xfrm>
            <a:off x="1038102" y="4746702"/>
            <a:ext cx="1008000" cy="1080000"/>
          </a:xfrm>
          <a:prstGeom prst="roundRect">
            <a:avLst>
              <a:gd name="adj" fmla="val 16667"/>
            </a:avLst>
          </a:prstGeom>
          <a:solidFill>
            <a:schemeClr val="bg1">
              <a:lumMod val="95000"/>
            </a:schemeClr>
          </a:solidFill>
          <a:ln w="12700">
            <a:solidFill>
              <a:schemeClr val="tx1">
                <a:lumMod val="50000"/>
                <a:lumOff val="50000"/>
              </a:schemeClr>
            </a:solidFill>
            <a:round/>
            <a:headEnd/>
            <a:tailEnd/>
          </a:ln>
        </p:spPr>
        <p:txBody>
          <a:bodyPr vert="horz" wrap="square" lIns="0" tIns="54000" rIns="0" bIns="0" numCol="1" anchor="ctr" anchorCtr="0" compatLnSpc="1">
            <a:prstTxWarp prst="textNoShape">
              <a:avLst/>
            </a:prstTxWarp>
          </a:bodyPr>
          <a:lstStyle/>
          <a:p>
            <a:pPr marL="0" marR="0" lvl="0" indent="0" algn="ctr" defTabSz="1001908" rtl="0" eaLnBrk="1" fontAlgn="base" latinLnBrk="0" hangingPunct="1">
              <a:lnSpc>
                <a:spcPct val="100000"/>
              </a:lnSpc>
              <a:spcBef>
                <a:spcPct val="0"/>
              </a:spcBef>
              <a:spcAft>
                <a:spcPct val="0"/>
              </a:spcAft>
              <a:buClrTx/>
              <a:buSzTx/>
              <a:buFontTx/>
              <a:buNone/>
              <a:tabLst/>
              <a:defRPr/>
            </a:pPr>
            <a:endParaRPr kumimoji="1" lang="en-US" altLang="ja-JP" sz="12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2" name="正方形/長方形 61"/>
          <p:cNvSpPr/>
          <p:nvPr/>
        </p:nvSpPr>
        <p:spPr>
          <a:xfrm>
            <a:off x="1038102" y="4994314"/>
            <a:ext cx="1008000" cy="584775"/>
          </a:xfrm>
          <a:prstGeom prst="rect">
            <a:avLst/>
          </a:prstGeom>
        </p:spPr>
        <p:txBody>
          <a:bodyPr wrap="square" anchor="ctr" anchorCtr="0">
            <a:spAutoFit/>
          </a:bodyPr>
          <a:lstStyle/>
          <a:p>
            <a:pPr marL="180975" marR="0" lvl="0" indent="-180975" algn="ctr" defTabSz="875227"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mn-cs"/>
              </a:rPr>
              <a:t>全額</a:t>
            </a:r>
            <a:endParaRPr kumimoji="1" lang="en-US" altLang="ja-JP" sz="1600" b="1" i="0" u="none" strike="noStrike" kern="120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mn-cs"/>
            </a:endParaRPr>
          </a:p>
          <a:p>
            <a:pPr marL="180975" marR="0" lvl="0" indent="-180975" algn="ctr" defTabSz="875227"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mn-cs"/>
              </a:rPr>
              <a:t>支給停止</a:t>
            </a:r>
            <a:endParaRPr kumimoji="1" lang="en-US" altLang="ja-JP" sz="1600" b="1"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endParaRPr>
          </a:p>
        </p:txBody>
      </p:sp>
      <p:grpSp>
        <p:nvGrpSpPr>
          <p:cNvPr id="66" name="グループ化 65"/>
          <p:cNvGrpSpPr/>
          <p:nvPr/>
        </p:nvGrpSpPr>
        <p:grpSpPr>
          <a:xfrm>
            <a:off x="2264032" y="6391327"/>
            <a:ext cx="1977428" cy="1357428"/>
            <a:chOff x="1152178" y="6113347"/>
            <a:chExt cx="2038748" cy="1357428"/>
          </a:xfrm>
        </p:grpSpPr>
        <p:sp>
          <p:nvSpPr>
            <p:cNvPr id="67" name="正方形/長方形 6"/>
            <p:cNvSpPr>
              <a:spLocks noChangeArrowheads="1"/>
            </p:cNvSpPr>
            <p:nvPr/>
          </p:nvSpPr>
          <p:spPr bwMode="auto">
            <a:xfrm>
              <a:off x="1152178" y="6462775"/>
              <a:ext cx="2016000" cy="1008000"/>
            </a:xfrm>
            <a:prstGeom prst="rect">
              <a:avLst/>
            </a:prstGeom>
            <a:solidFill>
              <a:srgbClr val="FFDCFF"/>
            </a:solidFill>
            <a:ln w="12700">
              <a:solidFill>
                <a:srgbClr val="FF66FF"/>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ja-JP" sz="13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68" name="正方形/長方形 6"/>
            <p:cNvSpPr>
              <a:spLocks noChangeArrowheads="1"/>
            </p:cNvSpPr>
            <p:nvPr/>
          </p:nvSpPr>
          <p:spPr bwMode="auto">
            <a:xfrm>
              <a:off x="1153420" y="7110775"/>
              <a:ext cx="2014758" cy="360000"/>
            </a:xfrm>
            <a:prstGeom prst="rect">
              <a:avLst/>
            </a:prstGeom>
            <a:solidFill>
              <a:schemeClr val="accent5">
                <a:lumMod val="40000"/>
                <a:lumOff val="60000"/>
              </a:schemeClr>
            </a:solidFill>
            <a:ln w="12700">
              <a:solidFill>
                <a:srgbClr val="0070C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ja-JP" sz="13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69" name="正方形/長方形 68"/>
            <p:cNvSpPr/>
            <p:nvPr/>
          </p:nvSpPr>
          <p:spPr>
            <a:xfrm>
              <a:off x="1174926" y="6113347"/>
              <a:ext cx="2016000" cy="338554"/>
            </a:xfrm>
            <a:prstGeom prst="rect">
              <a:avLst/>
            </a:prstGeom>
          </p:spPr>
          <p:txBody>
            <a:bodyPr wrap="square" anchor="ctr" anchorCtr="0">
              <a:spAutoFit/>
            </a:bodyPr>
            <a:lstStyle/>
            <a:p>
              <a:pPr marL="180975" marR="0" lvl="0" indent="-180975" algn="ctr" defTabSz="875227" rtl="0" eaLnBrk="1" fontAlgn="auto" latinLnBrk="0" hangingPunct="1">
                <a:lnSpc>
                  <a:spcPct val="100000"/>
                </a:lnSpc>
                <a:spcBef>
                  <a:spcPts val="577"/>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障害基礎年金等</a:t>
              </a:r>
              <a:endParaRPr kumimoji="1" lang="en-US" altLang="ja-JP" sz="16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70" name="正方形/長方形 69"/>
            <p:cNvSpPr/>
            <p:nvPr/>
          </p:nvSpPr>
          <p:spPr>
            <a:xfrm>
              <a:off x="1162130" y="6465350"/>
              <a:ext cx="2016000" cy="648000"/>
            </a:xfrm>
            <a:prstGeom prst="rect">
              <a:avLst/>
            </a:prstGeom>
          </p:spPr>
          <p:txBody>
            <a:bodyPr wrap="square" anchor="ctr" anchorCtr="0">
              <a:spAutoFit/>
            </a:bodyPr>
            <a:lstStyle/>
            <a:p>
              <a:pPr marL="180975" marR="0" lvl="0" indent="-180975" algn="ctr" defTabSz="875227" rtl="0" eaLnBrk="1" fontAlgn="auto" latinLnBrk="0" hangingPunct="1">
                <a:lnSpc>
                  <a:spcPct val="100000"/>
                </a:lnSpc>
                <a:spcBef>
                  <a:spcPts val="577"/>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本体部分</a:t>
              </a:r>
              <a:endParaRPr kumimoji="1" lang="en-US" altLang="ja-JP"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71" name="正方形/長方形 70"/>
            <p:cNvSpPr/>
            <p:nvPr/>
          </p:nvSpPr>
          <p:spPr>
            <a:xfrm>
              <a:off x="1162130" y="7138308"/>
              <a:ext cx="2006048" cy="307777"/>
            </a:xfrm>
            <a:prstGeom prst="rect">
              <a:avLst/>
            </a:prstGeom>
          </p:spPr>
          <p:txBody>
            <a:bodyPr wrap="square" anchor="ctr" anchorCtr="0">
              <a:spAutoFit/>
            </a:bodyPr>
            <a:lstStyle/>
            <a:p>
              <a:pPr marL="180975" marR="0" lvl="0" indent="-180975" algn="ctr" defTabSz="875227" rtl="0" eaLnBrk="1" fontAlgn="auto" latinLnBrk="0" hangingPunct="1">
                <a:lnSpc>
                  <a:spcPct val="100000"/>
                </a:lnSpc>
                <a:spcBef>
                  <a:spcPts val="577"/>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子の加算部分</a:t>
              </a:r>
              <a:endParaRPr kumimoji="1" lang="en-US" altLang="ja-JP"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72" name="正方形/長方形 71"/>
            <p:cNvSpPr/>
            <p:nvPr/>
          </p:nvSpPr>
          <p:spPr>
            <a:xfrm>
              <a:off x="1162620" y="7097325"/>
              <a:ext cx="2004350" cy="373337"/>
            </a:xfrm>
            <a:prstGeom prst="rect">
              <a:avLst/>
            </a:prstGeom>
            <a:noFill/>
            <a:ln w="38100">
              <a:solidFill>
                <a:srgbClr val="0070C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01908"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grpSp>
      <p:sp>
        <p:nvSpPr>
          <p:cNvPr id="83" name="正方形/長方形 3"/>
          <p:cNvSpPr>
            <a:spLocks noChangeArrowheads="1"/>
          </p:cNvSpPr>
          <p:nvPr/>
        </p:nvSpPr>
        <p:spPr bwMode="auto">
          <a:xfrm>
            <a:off x="4916370" y="7001299"/>
            <a:ext cx="1979780" cy="396000"/>
          </a:xfrm>
          <a:prstGeom prst="rect">
            <a:avLst/>
          </a:prstGeom>
          <a:solidFill>
            <a:srgbClr val="D2FFD2"/>
          </a:solidFill>
          <a:ln w="12700">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ja-JP" altLang="ja-JP" sz="1100" b="1"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p:txBody>
      </p:sp>
      <p:sp>
        <p:nvSpPr>
          <p:cNvPr id="74" name="正方形/長方形 3"/>
          <p:cNvSpPr>
            <a:spLocks noChangeArrowheads="1"/>
          </p:cNvSpPr>
          <p:nvPr/>
        </p:nvSpPr>
        <p:spPr bwMode="auto">
          <a:xfrm>
            <a:off x="4892252" y="6992755"/>
            <a:ext cx="1979780" cy="756000"/>
          </a:xfrm>
          <a:prstGeom prst="rect">
            <a:avLst/>
          </a:prstGeom>
          <a:noFill/>
          <a:ln w="12700">
            <a:solidFill>
              <a:srgbClr val="33CC33"/>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ja-JP" altLang="ja-JP" sz="1100" b="1"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p:txBody>
      </p:sp>
      <p:sp>
        <p:nvSpPr>
          <p:cNvPr id="75" name="正方形/長方形 74"/>
          <p:cNvSpPr/>
          <p:nvPr/>
        </p:nvSpPr>
        <p:spPr>
          <a:xfrm>
            <a:off x="4892032" y="6393303"/>
            <a:ext cx="1979780" cy="338554"/>
          </a:xfrm>
          <a:prstGeom prst="rect">
            <a:avLst/>
          </a:prstGeom>
        </p:spPr>
        <p:txBody>
          <a:bodyPr wrap="square" anchor="ctr" anchorCtr="0">
            <a:spAutoFit/>
          </a:bodyPr>
          <a:lstStyle/>
          <a:p>
            <a:pPr marL="180975" marR="0" lvl="0" indent="-180975" algn="ctr" defTabSz="875227" rtl="0" eaLnBrk="1" fontAlgn="auto" latinLnBrk="0" hangingPunct="1">
              <a:lnSpc>
                <a:spcPct val="100000"/>
              </a:lnSpc>
              <a:spcBef>
                <a:spcPts val="577"/>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児童扶養手当</a:t>
            </a:r>
            <a:endParaRPr kumimoji="1" lang="en-US" altLang="ja-JP" sz="16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76" name="正方形/長方形 75"/>
          <p:cNvSpPr/>
          <p:nvPr/>
        </p:nvSpPr>
        <p:spPr>
          <a:xfrm>
            <a:off x="4892032" y="7371385"/>
            <a:ext cx="1979780" cy="366794"/>
          </a:xfrm>
          <a:prstGeom prst="rect">
            <a:avLst/>
          </a:prstGeom>
          <a:noFill/>
          <a:ln w="38100">
            <a:solidFill>
              <a:srgbClr val="0070C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144000" tIns="72000" rtlCol="0" anchor="ctr"/>
          <a:lstStyle/>
          <a:p>
            <a:pPr marL="0" marR="0" lvl="0" indent="0" algn="ctr" defTabSz="1001908"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ysClr val="windowText" lastClr="000000"/>
                </a:solidFill>
                <a:effectLst/>
                <a:uLnTx/>
                <a:uFillTx/>
                <a:latin typeface="メイリオ" panose="020B0604030504040204" pitchFamily="50" charset="-128"/>
                <a:ea typeface="メイリオ" panose="020B0604030504040204" pitchFamily="50" charset="-128"/>
                <a:cs typeface="+mn-cs"/>
              </a:rPr>
              <a:t>子の加算部分と同額分は支給停止。</a:t>
            </a:r>
            <a:endParaRPr kumimoji="1" lang="ja-JP" altLang="en-US" sz="900" b="0" i="0" u="none" strike="noStrike" kern="1200" cap="none" spc="0" normalizeH="0" baseline="0" noProof="0" dirty="0">
              <a:ln>
                <a:noFill/>
              </a:ln>
              <a:solidFill>
                <a:sysClr val="windowText" lastClr="000000"/>
              </a:solidFill>
              <a:effectLst/>
              <a:uLnTx/>
              <a:uFillTx/>
              <a:latin typeface="メイリオ" panose="020B0604030504040204" pitchFamily="50" charset="-128"/>
              <a:ea typeface="メイリオ" panose="020B0604030504040204" pitchFamily="50" charset="-128"/>
              <a:cs typeface="+mn-cs"/>
            </a:endParaRPr>
          </a:p>
        </p:txBody>
      </p:sp>
      <p:grpSp>
        <p:nvGrpSpPr>
          <p:cNvPr id="77" name="グループ化 76"/>
          <p:cNvGrpSpPr/>
          <p:nvPr/>
        </p:nvGrpSpPr>
        <p:grpSpPr>
          <a:xfrm>
            <a:off x="1048926" y="6537439"/>
            <a:ext cx="1008000" cy="1080000"/>
            <a:chOff x="8641010" y="3654351"/>
            <a:chExt cx="1008000" cy="1080000"/>
          </a:xfrm>
        </p:grpSpPr>
        <p:sp>
          <p:nvSpPr>
            <p:cNvPr id="78" name="AutoShape 2"/>
            <p:cNvSpPr>
              <a:spLocks noChangeArrowheads="1"/>
            </p:cNvSpPr>
            <p:nvPr/>
          </p:nvSpPr>
          <p:spPr bwMode="auto">
            <a:xfrm>
              <a:off x="8641010" y="3654351"/>
              <a:ext cx="1008000" cy="1080000"/>
            </a:xfrm>
            <a:prstGeom prst="roundRect">
              <a:avLst>
                <a:gd name="adj" fmla="val 16667"/>
              </a:avLst>
            </a:prstGeom>
            <a:solidFill>
              <a:srgbClr val="D2FFD2"/>
            </a:solidFill>
            <a:ln w="25400">
              <a:noFill/>
              <a:round/>
              <a:headEnd/>
              <a:tailEnd/>
            </a:ln>
          </p:spPr>
          <p:txBody>
            <a:bodyPr vert="horz" wrap="square" lIns="0" tIns="54000" rIns="0" bIns="0" numCol="1" anchor="ctr" anchorCtr="0" compatLnSpc="1">
              <a:prstTxWarp prst="textNoShape">
                <a:avLst/>
              </a:prstTxWarp>
            </a:bodyPr>
            <a:lstStyle/>
            <a:p>
              <a:pPr marL="0" marR="0" lvl="0" indent="0" algn="ctr" defTabSz="1001908" rtl="0" eaLnBrk="1" fontAlgn="base" latinLnBrk="0" hangingPunct="1">
                <a:lnSpc>
                  <a:spcPct val="100000"/>
                </a:lnSpc>
                <a:spcBef>
                  <a:spcPct val="0"/>
                </a:spcBef>
                <a:spcAft>
                  <a:spcPct val="0"/>
                </a:spcAft>
                <a:buClrTx/>
                <a:buSzTx/>
                <a:buFontTx/>
                <a:buNone/>
                <a:tabLst/>
                <a:defRPr/>
              </a:pPr>
              <a:endParaRPr kumimoji="1" lang="en-US" altLang="ja-JP" sz="12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9" name="正方形/長方形 78"/>
            <p:cNvSpPr/>
            <p:nvPr/>
          </p:nvSpPr>
          <p:spPr>
            <a:xfrm>
              <a:off x="8641010" y="3901964"/>
              <a:ext cx="1008000" cy="584775"/>
            </a:xfrm>
            <a:prstGeom prst="rect">
              <a:avLst/>
            </a:prstGeom>
          </p:spPr>
          <p:txBody>
            <a:bodyPr wrap="square" anchor="ctr" anchorCtr="0">
              <a:spAutoFit/>
            </a:bodyPr>
            <a:lstStyle/>
            <a:p>
              <a:pPr marL="180975" marR="0" lvl="0" indent="-180975" algn="ctr" defTabSz="875227"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差額を</a:t>
              </a:r>
              <a:endParaRPr kumimoji="1" lang="en-US" altLang="ja-JP" sz="16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180975" marR="0" lvl="0" indent="-180975" algn="ctr" defTabSz="875227"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支給</a:t>
              </a:r>
              <a:endParaRPr kumimoji="1" lang="en-US" altLang="ja-JP" sz="16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grpSp>
      <p:sp>
        <p:nvSpPr>
          <p:cNvPr id="81" name="正方形/長方形 80"/>
          <p:cNvSpPr/>
          <p:nvPr/>
        </p:nvSpPr>
        <p:spPr>
          <a:xfrm>
            <a:off x="4432441" y="4608662"/>
            <a:ext cx="360000" cy="338554"/>
          </a:xfrm>
          <a:prstGeom prst="rect">
            <a:avLst/>
          </a:prstGeom>
        </p:spPr>
        <p:txBody>
          <a:bodyPr wrap="square" anchor="ctr" anchorCtr="0">
            <a:spAutoFit/>
          </a:bodyPr>
          <a:lstStyle/>
          <a:p>
            <a:pPr marL="180975" marR="0" lvl="0" indent="-180975" algn="ctr" defTabSz="875227" rtl="0" eaLnBrk="1" fontAlgn="auto" latinLnBrk="0" hangingPunct="1">
              <a:lnSpc>
                <a:spcPct val="100000"/>
              </a:lnSpc>
              <a:spcBef>
                <a:spcPts val="577"/>
              </a:spcBef>
              <a:spcAft>
                <a:spcPts val="0"/>
              </a:spcAft>
              <a:buClrTx/>
              <a:buSzTx/>
              <a:buFontTx/>
              <a:buNone/>
              <a:tabLst/>
              <a:defRPr/>
            </a:pPr>
            <a:r>
              <a:rPr kumimoji="1" lang="ja-JP" altLang="en-US" sz="16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endParaRPr kumimoji="1" lang="en-US" altLang="ja-JP" sz="16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82" name="正方形/長方形 81"/>
          <p:cNvSpPr/>
          <p:nvPr/>
        </p:nvSpPr>
        <p:spPr>
          <a:xfrm>
            <a:off x="4409778" y="6423298"/>
            <a:ext cx="360000" cy="338554"/>
          </a:xfrm>
          <a:prstGeom prst="rect">
            <a:avLst/>
          </a:prstGeom>
        </p:spPr>
        <p:txBody>
          <a:bodyPr wrap="square" anchor="ctr" anchorCtr="0">
            <a:spAutoFit/>
          </a:bodyPr>
          <a:lstStyle/>
          <a:p>
            <a:pPr marL="180975" marR="0" lvl="0" indent="-180975" algn="ctr" defTabSz="875227" rtl="0" eaLnBrk="1" fontAlgn="auto" latinLnBrk="0" hangingPunct="1">
              <a:lnSpc>
                <a:spcPct val="100000"/>
              </a:lnSpc>
              <a:spcBef>
                <a:spcPts val="577"/>
              </a:spcBef>
              <a:spcAft>
                <a:spcPts val="0"/>
              </a:spcAft>
              <a:buClrTx/>
              <a:buSzTx/>
              <a:buFontTx/>
              <a:buNone/>
              <a:tabLst/>
              <a:defRPr/>
            </a:pPr>
            <a:r>
              <a:rPr kumimoji="1" lang="ja-JP" altLang="en-US" sz="16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endParaRPr kumimoji="1" lang="en-US" altLang="ja-JP" sz="16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84" name="正方形/長方形 83"/>
          <p:cNvSpPr/>
          <p:nvPr/>
        </p:nvSpPr>
        <p:spPr>
          <a:xfrm>
            <a:off x="4905438" y="7009906"/>
            <a:ext cx="1980000" cy="334313"/>
          </a:xfrm>
          <a:prstGeom prst="rect">
            <a:avLst/>
          </a:prstGeom>
        </p:spPr>
        <p:txBody>
          <a:bodyPr wrap="square" tIns="72000" anchor="ctr" anchorCtr="0">
            <a:spAutoFit/>
          </a:bodyPr>
          <a:lstStyle/>
          <a:p>
            <a:pPr marL="180975" marR="0" lvl="0" indent="-180975" algn="ctr" defTabSz="875227"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差額を支給</a:t>
            </a:r>
            <a:endParaRPr kumimoji="1" lang="en-US" altLang="ja-JP"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3" name="右中かっこ 2"/>
          <p:cNvSpPr/>
          <p:nvPr/>
        </p:nvSpPr>
        <p:spPr>
          <a:xfrm>
            <a:off x="4257680" y="4947216"/>
            <a:ext cx="144000" cy="1010690"/>
          </a:xfrm>
          <a:prstGeom prst="rightBrace">
            <a:avLst>
              <a:gd name="adj1" fmla="val 8333"/>
              <a:gd name="adj2" fmla="val 66832"/>
            </a:avLst>
          </a:pr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1001908"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80" name="右中かっこ 79"/>
          <p:cNvSpPr/>
          <p:nvPr/>
        </p:nvSpPr>
        <p:spPr>
          <a:xfrm rot="10800000">
            <a:off x="4712032" y="5191762"/>
            <a:ext cx="144000" cy="764685"/>
          </a:xfrm>
          <a:prstGeom prst="rightBrace">
            <a:avLst>
              <a:gd name="adj1" fmla="val 8333"/>
              <a:gd name="adj2" fmla="val 43890"/>
            </a:avLst>
          </a:pr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1001908"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cxnSp>
        <p:nvCxnSpPr>
          <p:cNvPr id="85" name="直線矢印コネクタ 84"/>
          <p:cNvCxnSpPr/>
          <p:nvPr/>
        </p:nvCxnSpPr>
        <p:spPr>
          <a:xfrm flipV="1">
            <a:off x="4421268" y="7574714"/>
            <a:ext cx="252000" cy="570"/>
          </a:xfrm>
          <a:prstGeom prst="straightConnector1">
            <a:avLst/>
          </a:prstGeom>
          <a:ln w="254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86" name="テキスト ボックス 19"/>
          <p:cNvSpPr txBox="1">
            <a:spLocks noChangeArrowheads="1"/>
          </p:cNvSpPr>
          <p:nvPr/>
        </p:nvSpPr>
        <p:spPr bwMode="auto">
          <a:xfrm>
            <a:off x="4218225" y="7137087"/>
            <a:ext cx="648000" cy="388870"/>
          </a:xfrm>
          <a:prstGeom prst="rect">
            <a:avLst/>
          </a:prstGeom>
          <a:noFill/>
          <a:ln w="6350">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ja-JP" altLang="en-US" sz="1200" b="0" i="0" u="none" strike="noStrike" kern="120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mn-cs"/>
              </a:rPr>
              <a:t>比較</a:t>
            </a:r>
            <a:endParaRPr kumimoji="0" lang="en-US" altLang="ja-JP" sz="1200" b="0" i="0" u="none" strike="noStrike" kern="120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ja-JP" altLang="en-US" sz="1200" b="0" i="0" u="none" strike="noStrike" kern="120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mn-cs"/>
              </a:rPr>
              <a:t>調整</a:t>
            </a:r>
            <a:endParaRPr kumimoji="0" lang="ja-JP" altLang="ja-JP" sz="1200" b="0" i="0" u="none" strike="noStrike" kern="120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mn-cs"/>
            </a:endParaRPr>
          </a:p>
        </p:txBody>
      </p:sp>
      <p:sp>
        <p:nvSpPr>
          <p:cNvPr id="87" name="右中かっこ 86"/>
          <p:cNvSpPr/>
          <p:nvPr/>
        </p:nvSpPr>
        <p:spPr>
          <a:xfrm>
            <a:off x="4257680" y="7378420"/>
            <a:ext cx="144000" cy="370222"/>
          </a:xfrm>
          <a:prstGeom prst="rightBrace">
            <a:avLst>
              <a:gd name="adj1" fmla="val 8333"/>
              <a:gd name="adj2" fmla="val 51395"/>
            </a:avLst>
          </a:pr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1001908"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88" name="右中かっこ 87"/>
          <p:cNvSpPr/>
          <p:nvPr/>
        </p:nvSpPr>
        <p:spPr>
          <a:xfrm rot="10800000">
            <a:off x="4708933" y="7011057"/>
            <a:ext cx="144000" cy="727121"/>
          </a:xfrm>
          <a:prstGeom prst="rightBrace">
            <a:avLst>
              <a:gd name="adj1" fmla="val 8333"/>
              <a:gd name="adj2" fmla="val 23274"/>
            </a:avLst>
          </a:pr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1001908"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89" name="右中かっこ 88"/>
          <p:cNvSpPr/>
          <p:nvPr/>
        </p:nvSpPr>
        <p:spPr>
          <a:xfrm>
            <a:off x="4916370" y="7011058"/>
            <a:ext cx="192280" cy="323712"/>
          </a:xfrm>
          <a:prstGeom prst="rightBrace">
            <a:avLst>
              <a:gd name="adj1" fmla="val 8333"/>
              <a:gd name="adj2" fmla="val 51139"/>
            </a:avLst>
          </a:pr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1001908"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64" name="Rectangle 5"/>
          <p:cNvSpPr>
            <a:spLocks noChangeArrowheads="1"/>
          </p:cNvSpPr>
          <p:nvPr/>
        </p:nvSpPr>
        <p:spPr bwMode="auto">
          <a:xfrm>
            <a:off x="251393" y="8050700"/>
            <a:ext cx="6677061" cy="1229682"/>
          </a:xfrm>
          <a:prstGeom prst="rect">
            <a:avLst/>
          </a:prstGeom>
          <a:noFill/>
          <a:ln w="9525">
            <a:noFill/>
            <a:miter lim="800000"/>
            <a:headEnd/>
            <a:tailEnd/>
          </a:ln>
          <a:effectLst/>
        </p:spPr>
        <p:txBody>
          <a:bodyPr vert="horz" wrap="square" lIns="100191" tIns="50095" rIns="100191" bIns="50095" numCol="1" anchor="t" anchorCtr="0" compatLnSpc="1">
            <a:prstTxWarp prst="textNoShape">
              <a:avLst/>
            </a:prstTxWarp>
            <a:spAutoFit/>
          </a:bodyPr>
          <a:lstStyle/>
          <a:p>
            <a:pPr marL="144000" lvl="0" indent="-288000" algn="just" fontAlgn="base">
              <a:lnSpc>
                <a:spcPts val="1700"/>
              </a:lnSpc>
              <a:spcBef>
                <a:spcPts val="600"/>
              </a:spcBef>
              <a:spcAft>
                <a:spcPct val="0"/>
              </a:spcAft>
              <a:defRPr/>
            </a:pPr>
            <a:r>
              <a:rPr kumimoji="1" lang="ja-JP" altLang="en-US" sz="1200" b="0" i="0" u="none" strike="noStrike" kern="1200" cap="none" spc="0" normalizeH="0" baseline="0" noProof="0" dirty="0" smtClean="0">
                <a:ln>
                  <a:noFill/>
                </a:ln>
                <a:solidFill>
                  <a:srgbClr val="FF66FF"/>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なお、障害基礎年金等以外の公的年金等を受給している方（障害基礎年金等は受給していない方）</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(※²)</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は、今回の改正後も、調整する公的年金等の範囲に変更はないので、公的</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年金等の額が児童扶養手当</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額を下回る場合は、</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その</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差額分を児童</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扶養</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手当として受給</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できます</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144000" marR="0" lvl="0" indent="-288000" algn="just" defTabSz="1001908" rtl="0" eaLnBrk="1" fontAlgn="base" latinLnBrk="0" hangingPunct="1">
              <a:lnSpc>
                <a:spcPts val="1700"/>
              </a:lnSpc>
              <a:spcBef>
                <a:spcPts val="300"/>
              </a:spcBef>
              <a:spcAft>
                <a:spcPct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(※²) </a:t>
            </a:r>
            <a:r>
              <a:rPr kumimoji="1"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遺族年金、老齢年金、労災年金、遺族補償など</a:t>
            </a:r>
            <a:r>
              <a:rPr kumimoji="1" lang="ja-JP" altLang="en-US" sz="1100" b="0"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rPr>
              <a:t>の障害年金以外の公的年金等や障害厚生年金（３級）のみを受給している方。</a:t>
            </a:r>
            <a:endParaRPr kumimoji="1" lang="en-US" altLang="ja-JP" sz="1100" b="0"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5" name="図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863308" y="-48023"/>
            <a:ext cx="1224878" cy="544294"/>
          </a:xfrm>
          <a:prstGeom prst="rect">
            <a:avLst/>
          </a:prstGeom>
        </p:spPr>
      </p:pic>
      <p:sp>
        <p:nvSpPr>
          <p:cNvPr id="8" name="正方形/長方形 7"/>
          <p:cNvSpPr/>
          <p:nvPr/>
        </p:nvSpPr>
        <p:spPr>
          <a:xfrm>
            <a:off x="362696" y="561802"/>
            <a:ext cx="6508108" cy="369332"/>
          </a:xfrm>
          <a:prstGeom prst="rect">
            <a:avLst/>
          </a:prstGeom>
        </p:spPr>
        <p:txBody>
          <a:bodyPr wrap="square">
            <a:spAutoFit/>
          </a:bodyPr>
          <a:lstStyle/>
          <a:p>
            <a:pPr marL="0" marR="0" lvl="0" indent="0" algn="l" defTabSz="1001908"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障害基礎年金等を受給しているひとり親のご家庭の皆さま</a:t>
            </a:r>
          </a:p>
        </p:txBody>
      </p:sp>
      <p:sp>
        <p:nvSpPr>
          <p:cNvPr id="9" name="正方形/長方形 8"/>
          <p:cNvSpPr/>
          <p:nvPr/>
        </p:nvSpPr>
        <p:spPr>
          <a:xfrm>
            <a:off x="0" y="896025"/>
            <a:ext cx="6871812" cy="646331"/>
          </a:xfrm>
          <a:prstGeom prst="rect">
            <a:avLst/>
          </a:prstGeom>
        </p:spPr>
        <p:txBody>
          <a:bodyPr wrap="square">
            <a:spAutoFit/>
          </a:bodyPr>
          <a:lstStyle/>
          <a:p>
            <a:pPr marL="0" marR="0" lvl="0" indent="0" algn="ctr" defTabSz="1001908" rtl="0" eaLnBrk="1" fontAlgn="auto" latinLnBrk="0" hangingPunct="1">
              <a:lnSpc>
                <a:spcPct val="100000"/>
              </a:lnSpc>
              <a:spcBef>
                <a:spcPts val="0"/>
              </a:spcBef>
              <a:spcAft>
                <a:spcPts val="0"/>
              </a:spcAft>
              <a:buClrTx/>
              <a:buSzTx/>
              <a:buFontTx/>
              <a:buNone/>
              <a:tabLst/>
              <a:defRPr/>
            </a:pPr>
            <a:r>
              <a:rPr kumimoji="1" lang="ja-JP" altLang="en-US" sz="36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「児童扶養手当」</a:t>
            </a:r>
            <a:r>
              <a:rPr kumimoji="1" lang="ja-JP" altLang="en-US" sz="28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が</a:t>
            </a:r>
            <a:r>
              <a:rPr kumimoji="1" lang="ja-JP" altLang="en-US" sz="28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変わります</a:t>
            </a:r>
            <a:endParaRPr kumimoji="1" lang="ja-JP" altLang="en-US" sz="28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sp>
        <p:nvSpPr>
          <p:cNvPr id="91" name="円/楕円 81"/>
          <p:cNvSpPr/>
          <p:nvPr/>
        </p:nvSpPr>
        <p:spPr>
          <a:xfrm>
            <a:off x="81650" y="4765747"/>
            <a:ext cx="864000" cy="864000"/>
          </a:xfrm>
          <a:prstGeom prst="ellipse">
            <a:avLst/>
          </a:prstGeom>
          <a:solidFill>
            <a:srgbClr val="FFA9FF"/>
          </a:solidFill>
          <a:ln w="25400" cap="flat" cmpd="sng" algn="ctr">
            <a:solidFill>
              <a:srgbClr val="FFA9FF"/>
            </a:solidFill>
            <a:prstDash val="solid"/>
          </a:ln>
          <a:effectLst/>
        </p:spPr>
        <p:txBody>
          <a:bodyPr lIns="0" tIns="54000" rIns="0" bIns="0" rtlCol="0" anchor="ctr"/>
          <a:lstStyle/>
          <a:p>
            <a:pPr marL="0" marR="0" lvl="0" indent="0" algn="ctr" defTabSz="839694" rtl="0" eaLnBrk="1" fontAlgn="auto" latinLnBrk="0" hangingPunct="1">
              <a:lnSpc>
                <a:spcPct val="110000"/>
              </a:lnSpc>
              <a:spcBef>
                <a:spcPts val="0"/>
              </a:spcBef>
              <a:spcAft>
                <a:spcPts val="0"/>
              </a:spcAft>
              <a:buClrTx/>
              <a:buSzTx/>
              <a:buFontTx/>
              <a:buNone/>
              <a:tabLst/>
              <a:defRPr/>
            </a:pPr>
            <a:r>
              <a:rPr kumimoji="0" lang="ja-JP" altLang="en-US" sz="1300" b="1" i="0" u="none" strike="noStrike" kern="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改正前</a:t>
            </a:r>
          </a:p>
        </p:txBody>
      </p:sp>
      <p:sp>
        <p:nvSpPr>
          <p:cNvPr id="92" name="円/楕円 99"/>
          <p:cNvSpPr/>
          <p:nvPr/>
        </p:nvSpPr>
        <p:spPr>
          <a:xfrm>
            <a:off x="41929" y="6533284"/>
            <a:ext cx="864000" cy="864000"/>
          </a:xfrm>
          <a:prstGeom prst="ellipse">
            <a:avLst/>
          </a:prstGeom>
          <a:solidFill>
            <a:srgbClr val="FF66FF"/>
          </a:solidFill>
          <a:ln w="25400" cap="flat" cmpd="sng" algn="ctr">
            <a:solidFill>
              <a:srgbClr val="FF66FF"/>
            </a:solidFill>
            <a:prstDash val="solid"/>
          </a:ln>
          <a:effectLst/>
        </p:spPr>
        <p:txBody>
          <a:bodyPr lIns="0" tIns="54000" rIns="0" bIns="0" rtlCol="0" anchor="ctr"/>
          <a:lstStyle/>
          <a:p>
            <a:pPr marL="0" marR="0" lvl="0" indent="0" algn="ctr" defTabSz="839694" rtl="0" eaLnBrk="1" fontAlgn="auto" latinLnBrk="0" hangingPunct="1">
              <a:lnSpc>
                <a:spcPct val="110000"/>
              </a:lnSpc>
              <a:spcBef>
                <a:spcPts val="0"/>
              </a:spcBef>
              <a:spcAft>
                <a:spcPts val="0"/>
              </a:spcAft>
              <a:buClrTx/>
              <a:buSzTx/>
              <a:buFontTx/>
              <a:buNone/>
              <a:tabLst/>
              <a:defRPr/>
            </a:pPr>
            <a:r>
              <a:rPr kumimoji="0" lang="ja-JP" altLang="en-US" sz="1600" b="1" i="0" u="none" strike="noStrike" kern="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改正後</a:t>
            </a:r>
          </a:p>
        </p:txBody>
      </p:sp>
      <p:sp>
        <p:nvSpPr>
          <p:cNvPr id="93" name="二等辺三角形 92"/>
          <p:cNvSpPr/>
          <p:nvPr/>
        </p:nvSpPr>
        <p:spPr>
          <a:xfrm rot="5400000">
            <a:off x="874194" y="4985084"/>
            <a:ext cx="216000" cy="229869"/>
          </a:xfrm>
          <a:prstGeom prst="triangle">
            <a:avLst/>
          </a:prstGeom>
          <a:solidFill>
            <a:srgbClr val="FFA9FF"/>
          </a:solidFill>
          <a:ln w="25400" cap="flat" cmpd="sng" algn="ctr">
            <a:solidFill>
              <a:srgbClr val="FFA9FF"/>
            </a:solidFill>
            <a:prstDash val="solid"/>
          </a:ln>
          <a:effectLst/>
        </p:spPr>
        <p:txBody>
          <a:bodyPr lIns="0" tIns="54000" rIns="0" bIns="0" rtlCol="0" anchor="ctr"/>
          <a:lstStyle/>
          <a:p>
            <a:pPr marL="0" marR="0" lvl="0" indent="0" algn="ctr" defTabSz="839694" rtl="0" eaLnBrk="1" fontAlgn="auto" latinLnBrk="0" hangingPunct="1">
              <a:lnSpc>
                <a:spcPct val="110000"/>
              </a:lnSpc>
              <a:spcBef>
                <a:spcPts val="0"/>
              </a:spcBef>
              <a:spcAft>
                <a:spcPts val="0"/>
              </a:spcAft>
              <a:buClrTx/>
              <a:buSzTx/>
              <a:buFontTx/>
              <a:buNone/>
              <a:tabLst/>
              <a:defRPr/>
            </a:pPr>
            <a:endParaRPr kumimoji="0" lang="ja-JP" altLang="en-US" sz="1400" b="1" i="0" u="none" strike="noStrike" kern="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5" name="二等辺三角形 94"/>
          <p:cNvSpPr/>
          <p:nvPr/>
        </p:nvSpPr>
        <p:spPr>
          <a:xfrm rot="5400000">
            <a:off x="844982" y="6777048"/>
            <a:ext cx="216000" cy="229869"/>
          </a:xfrm>
          <a:prstGeom prst="triangle">
            <a:avLst/>
          </a:prstGeom>
          <a:solidFill>
            <a:srgbClr val="FF66FF"/>
          </a:solidFill>
          <a:ln w="25400" cap="flat" cmpd="sng" algn="ctr">
            <a:solidFill>
              <a:srgbClr val="FF66FF"/>
            </a:solidFill>
            <a:prstDash val="solid"/>
          </a:ln>
          <a:effectLst/>
        </p:spPr>
        <p:txBody>
          <a:bodyPr lIns="0" tIns="54000" rIns="0" bIns="0" rtlCol="0" anchor="ctr"/>
          <a:lstStyle/>
          <a:p>
            <a:pPr marL="0" marR="0" lvl="0" indent="0" algn="ctr" defTabSz="839694" rtl="0" eaLnBrk="1" fontAlgn="auto" latinLnBrk="0" hangingPunct="1">
              <a:lnSpc>
                <a:spcPct val="110000"/>
              </a:lnSpc>
              <a:spcBef>
                <a:spcPts val="0"/>
              </a:spcBef>
              <a:spcAft>
                <a:spcPts val="0"/>
              </a:spcAft>
              <a:buClrTx/>
              <a:buSzTx/>
              <a:buFontTx/>
              <a:buNone/>
              <a:tabLst/>
              <a:defRPr/>
            </a:pPr>
            <a:endParaRPr kumimoji="0" lang="ja-JP" altLang="en-US" sz="1400" b="1" i="0" u="none" strike="noStrike" kern="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97" name="直線矢印コネクタ 96"/>
          <p:cNvCxnSpPr/>
          <p:nvPr/>
        </p:nvCxnSpPr>
        <p:spPr>
          <a:xfrm flipH="1">
            <a:off x="464465" y="5745871"/>
            <a:ext cx="6356" cy="683734"/>
          </a:xfrm>
          <a:prstGeom prst="straightConnector1">
            <a:avLst/>
          </a:prstGeom>
          <a:noFill/>
          <a:ln w="57150" cap="flat" cmpd="sng" algn="ctr">
            <a:solidFill>
              <a:sysClr val="window" lastClr="FFFFFF">
                <a:lumMod val="65000"/>
              </a:sysClr>
            </a:solidFill>
            <a:prstDash val="sysDot"/>
            <a:tailEnd type="arrow" w="med" len="sm"/>
          </a:ln>
          <a:effectLst/>
        </p:spPr>
      </p:cxnSp>
    </p:spTree>
    <p:extLst>
      <p:ext uri="{BB962C8B-B14F-4D97-AF65-F5344CB8AC3E}">
        <p14:creationId xmlns:p14="http://schemas.microsoft.com/office/powerpoint/2010/main" val="16996135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5"/>
          <p:cNvSpPr>
            <a:spLocks noChangeArrowheads="1"/>
          </p:cNvSpPr>
          <p:nvPr/>
        </p:nvSpPr>
        <p:spPr bwMode="auto">
          <a:xfrm>
            <a:off x="251393" y="730598"/>
            <a:ext cx="6677061" cy="1986941"/>
          </a:xfrm>
          <a:prstGeom prst="rect">
            <a:avLst/>
          </a:prstGeom>
          <a:noFill/>
          <a:ln w="9525">
            <a:noFill/>
            <a:miter lim="800000"/>
            <a:headEnd/>
            <a:tailEnd/>
          </a:ln>
          <a:effectLst/>
        </p:spPr>
        <p:txBody>
          <a:bodyPr vert="horz" wrap="square" lIns="100191" tIns="50095" rIns="100191" bIns="50095" numCol="1" anchor="t" anchorCtr="0" compatLnSpc="1">
            <a:prstTxWarp prst="textNoShape">
              <a:avLst/>
            </a:prstTxWarp>
            <a:spAutoFit/>
          </a:bodyPr>
          <a:lstStyle/>
          <a:p>
            <a:pPr marL="144000" marR="0" lvl="0" indent="-288000" algn="just" defTabSz="1001908" rtl="0" eaLnBrk="1" fontAlgn="base" latinLnBrk="0" hangingPunct="1">
              <a:lnSpc>
                <a:spcPts val="1700"/>
              </a:lnSpc>
              <a:spcBef>
                <a:spcPts val="600"/>
              </a:spcBef>
              <a:spcAft>
                <a:spcPct val="0"/>
              </a:spcAft>
              <a:buClrTx/>
              <a:buSzTx/>
              <a:buFontTx/>
              <a:buNone/>
              <a:tabLst/>
              <a:defRPr/>
            </a:pPr>
            <a:r>
              <a:rPr kumimoji="1" lang="ja-JP" altLang="en-US" sz="1200" b="0" i="0" u="none" strike="noStrike" kern="100" cap="none" spc="0" normalizeH="0" baseline="0" noProof="0" dirty="0" smtClean="0">
                <a:ln>
                  <a:noFill/>
                </a:ln>
                <a:solidFill>
                  <a:srgbClr val="FF66FF"/>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児童扶養手当制度には、受給資格者</a:t>
            </a:r>
            <a:r>
              <a:rPr kumimoji="1" lang="en-US" altLang="ja-JP"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母子家庭の母など</a:t>
            </a:r>
            <a:r>
              <a:rPr kumimoji="1" lang="en-US" altLang="ja-JP"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と受給資格者と生計を同じくする民法上の扶養義務者</a:t>
            </a:r>
            <a:r>
              <a:rPr kumimoji="1" lang="en-US" altLang="ja-JP"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子どもの祖父母など</a:t>
            </a:r>
            <a:r>
              <a:rPr kumimoji="1" lang="en-US" altLang="ja-JP"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などについて、それぞれ前年の所得に応じて支給を制限する取り扱い</a:t>
            </a:r>
            <a:r>
              <a:rPr kumimoji="1" lang="en-US" altLang="ja-JP"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(※³)</a:t>
            </a:r>
            <a:r>
              <a:rPr kumimoji="1" lang="ja-JP" altLang="en-US"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があります。</a:t>
            </a:r>
            <a:endParaRPr kumimoji="1" lang="en-US" altLang="ja-JP"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144000" marR="0" lvl="0" indent="-288000" algn="just" defTabSz="1001908" rtl="0" eaLnBrk="1" fontAlgn="base" latinLnBrk="0" hangingPunct="1">
              <a:lnSpc>
                <a:spcPts val="1700"/>
              </a:lnSpc>
              <a:spcBef>
                <a:spcPts val="300"/>
              </a:spcBef>
              <a:spcAft>
                <a:spcPct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(※³) </a:t>
            </a:r>
            <a:r>
              <a:rPr kumimoji="1"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支給制限の額は、扶養親族の数などによって異なります。</a:t>
            </a:r>
            <a:endParaRPr kumimoji="1" lang="en-US" altLang="ja-JP"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108000" marR="0" lvl="0" indent="468000" algn="just" defTabSz="1001908" rtl="0" eaLnBrk="1" fontAlgn="base" latinLnBrk="0" hangingPunct="1">
              <a:lnSpc>
                <a:spcPts val="1700"/>
              </a:lnSpc>
              <a:spcBef>
                <a:spcPts val="0"/>
              </a:spcBef>
              <a:spcAft>
                <a:spcPct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詳しくは、お住まいの市区町村へお問い合わせください。</a:t>
            </a:r>
            <a:endParaRPr kumimoji="1" lang="en-US" altLang="ja-JP" sz="1100" b="0" i="0" u="none" strike="noStrike" kern="1200" cap="none" spc="0" normalizeH="0" baseline="0" noProof="0" dirty="0" smtClean="0">
              <a:ln>
                <a:noFill/>
              </a:ln>
              <a:solidFill>
                <a:srgbClr val="FF66FF"/>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144000" marR="0" lvl="0" indent="-288000" algn="just" defTabSz="1001908" rtl="0" eaLnBrk="1" fontAlgn="base" latinLnBrk="0" hangingPunct="1">
              <a:lnSpc>
                <a:spcPts val="1700"/>
              </a:lnSpc>
              <a:spcBef>
                <a:spcPts val="600"/>
              </a:spcBef>
              <a:spcAft>
                <a:spcPct val="0"/>
              </a:spcAft>
              <a:buClrTx/>
              <a:buSzTx/>
              <a:buFontTx/>
              <a:buNone/>
              <a:tabLst/>
              <a:defRPr/>
            </a:pPr>
            <a:r>
              <a:rPr kumimoji="1" lang="ja-JP" altLang="en-US" sz="1200" b="0" i="0" u="none" strike="noStrike" kern="1200" cap="none" spc="0" normalizeH="0" baseline="0" noProof="0" dirty="0" smtClean="0">
                <a:ln>
                  <a:noFill/>
                </a:ln>
                <a:solidFill>
                  <a:srgbClr val="FF66FF"/>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令和３年３月分の手当以降は、</a:t>
            </a:r>
            <a:r>
              <a:rPr kumimoji="1" lang="ja-JP" altLang="en-US" sz="12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障害基礎年金等を受給している受給資格者</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の支給制限に関する</a:t>
            </a:r>
            <a:r>
              <a:rPr kumimoji="1" lang="ja-JP" altLang="en-US" sz="12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「所得」に非課税公的年金給付等</a:t>
            </a:r>
            <a:r>
              <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⁴</a:t>
            </a:r>
            <a:r>
              <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が含まれます。</a:t>
            </a:r>
            <a:endPar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144000" marR="0" lvl="0" indent="-288000" algn="just" defTabSz="1001908" rtl="0" eaLnBrk="1" fontAlgn="base" latinLnBrk="0" hangingPunct="1">
              <a:lnSpc>
                <a:spcPts val="1700"/>
              </a:lnSpc>
              <a:spcBef>
                <a:spcPts val="300"/>
              </a:spcBef>
              <a:spcAft>
                <a:spcPct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⁴</a:t>
            </a:r>
            <a:r>
              <a:rPr kumimoji="1" lang="en-US" altLang="ja-JP"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障害年金、遺族年金、労災年金、遺族補償など。</a:t>
            </a:r>
            <a:endParaRPr kumimoji="1" lang="en-US" altLang="ja-JP"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5" name="AutoShape 2"/>
          <p:cNvSpPr>
            <a:spLocks noChangeArrowheads="1"/>
          </p:cNvSpPr>
          <p:nvPr/>
        </p:nvSpPr>
        <p:spPr bwMode="auto">
          <a:xfrm>
            <a:off x="281936" y="3107710"/>
            <a:ext cx="1224000" cy="2556000"/>
          </a:xfrm>
          <a:custGeom>
            <a:avLst/>
            <a:gdLst>
              <a:gd name="connsiteX0" fmla="*/ 0 w 1308523"/>
              <a:gd name="connsiteY0" fmla="*/ 218092 h 1459950"/>
              <a:gd name="connsiteX1" fmla="*/ 218092 w 1308523"/>
              <a:gd name="connsiteY1" fmla="*/ 0 h 1459950"/>
              <a:gd name="connsiteX2" fmla="*/ 1090431 w 1308523"/>
              <a:gd name="connsiteY2" fmla="*/ 0 h 1459950"/>
              <a:gd name="connsiteX3" fmla="*/ 1308523 w 1308523"/>
              <a:gd name="connsiteY3" fmla="*/ 218092 h 1459950"/>
              <a:gd name="connsiteX4" fmla="*/ 1308523 w 1308523"/>
              <a:gd name="connsiteY4" fmla="*/ 1241858 h 1459950"/>
              <a:gd name="connsiteX5" fmla="*/ 1090431 w 1308523"/>
              <a:gd name="connsiteY5" fmla="*/ 1459950 h 1459950"/>
              <a:gd name="connsiteX6" fmla="*/ 218092 w 1308523"/>
              <a:gd name="connsiteY6" fmla="*/ 1459950 h 1459950"/>
              <a:gd name="connsiteX7" fmla="*/ 0 w 1308523"/>
              <a:gd name="connsiteY7" fmla="*/ 1241858 h 1459950"/>
              <a:gd name="connsiteX8" fmla="*/ 0 w 1308523"/>
              <a:gd name="connsiteY8" fmla="*/ 218092 h 1459950"/>
              <a:gd name="connsiteX0" fmla="*/ 0 w 1308523"/>
              <a:gd name="connsiteY0" fmla="*/ 156179 h 1459950"/>
              <a:gd name="connsiteX1" fmla="*/ 218092 w 1308523"/>
              <a:gd name="connsiteY1" fmla="*/ 0 h 1459950"/>
              <a:gd name="connsiteX2" fmla="*/ 1090431 w 1308523"/>
              <a:gd name="connsiteY2" fmla="*/ 0 h 1459950"/>
              <a:gd name="connsiteX3" fmla="*/ 1308523 w 1308523"/>
              <a:gd name="connsiteY3" fmla="*/ 218092 h 1459950"/>
              <a:gd name="connsiteX4" fmla="*/ 1308523 w 1308523"/>
              <a:gd name="connsiteY4" fmla="*/ 1241858 h 1459950"/>
              <a:gd name="connsiteX5" fmla="*/ 1090431 w 1308523"/>
              <a:gd name="connsiteY5" fmla="*/ 1459950 h 1459950"/>
              <a:gd name="connsiteX6" fmla="*/ 218092 w 1308523"/>
              <a:gd name="connsiteY6" fmla="*/ 1459950 h 1459950"/>
              <a:gd name="connsiteX7" fmla="*/ 0 w 1308523"/>
              <a:gd name="connsiteY7" fmla="*/ 1241858 h 1459950"/>
              <a:gd name="connsiteX8" fmla="*/ 0 w 1308523"/>
              <a:gd name="connsiteY8" fmla="*/ 156179 h 1459950"/>
              <a:gd name="connsiteX0" fmla="*/ 0 w 1308523"/>
              <a:gd name="connsiteY0" fmla="*/ 156179 h 1459950"/>
              <a:gd name="connsiteX1" fmla="*/ 146654 w 1308523"/>
              <a:gd name="connsiteY1" fmla="*/ 0 h 1459950"/>
              <a:gd name="connsiteX2" fmla="*/ 1090431 w 1308523"/>
              <a:gd name="connsiteY2" fmla="*/ 0 h 1459950"/>
              <a:gd name="connsiteX3" fmla="*/ 1308523 w 1308523"/>
              <a:gd name="connsiteY3" fmla="*/ 218092 h 1459950"/>
              <a:gd name="connsiteX4" fmla="*/ 1308523 w 1308523"/>
              <a:gd name="connsiteY4" fmla="*/ 1241858 h 1459950"/>
              <a:gd name="connsiteX5" fmla="*/ 1090431 w 1308523"/>
              <a:gd name="connsiteY5" fmla="*/ 1459950 h 1459950"/>
              <a:gd name="connsiteX6" fmla="*/ 218092 w 1308523"/>
              <a:gd name="connsiteY6" fmla="*/ 1459950 h 1459950"/>
              <a:gd name="connsiteX7" fmla="*/ 0 w 1308523"/>
              <a:gd name="connsiteY7" fmla="*/ 1241858 h 1459950"/>
              <a:gd name="connsiteX8" fmla="*/ 0 w 1308523"/>
              <a:gd name="connsiteY8" fmla="*/ 156179 h 1459950"/>
              <a:gd name="connsiteX0" fmla="*/ 0 w 1308523"/>
              <a:gd name="connsiteY0" fmla="*/ 156179 h 1459950"/>
              <a:gd name="connsiteX1" fmla="*/ 146654 w 1308523"/>
              <a:gd name="connsiteY1" fmla="*/ 0 h 1459950"/>
              <a:gd name="connsiteX2" fmla="*/ 1166631 w 1308523"/>
              <a:gd name="connsiteY2" fmla="*/ 0 h 1459950"/>
              <a:gd name="connsiteX3" fmla="*/ 1308523 w 1308523"/>
              <a:gd name="connsiteY3" fmla="*/ 218092 h 1459950"/>
              <a:gd name="connsiteX4" fmla="*/ 1308523 w 1308523"/>
              <a:gd name="connsiteY4" fmla="*/ 1241858 h 1459950"/>
              <a:gd name="connsiteX5" fmla="*/ 1090431 w 1308523"/>
              <a:gd name="connsiteY5" fmla="*/ 1459950 h 1459950"/>
              <a:gd name="connsiteX6" fmla="*/ 218092 w 1308523"/>
              <a:gd name="connsiteY6" fmla="*/ 1459950 h 1459950"/>
              <a:gd name="connsiteX7" fmla="*/ 0 w 1308523"/>
              <a:gd name="connsiteY7" fmla="*/ 1241858 h 1459950"/>
              <a:gd name="connsiteX8" fmla="*/ 0 w 1308523"/>
              <a:gd name="connsiteY8" fmla="*/ 156179 h 1459950"/>
              <a:gd name="connsiteX0" fmla="*/ 0 w 1308523"/>
              <a:gd name="connsiteY0" fmla="*/ 156179 h 1459950"/>
              <a:gd name="connsiteX1" fmla="*/ 146654 w 1308523"/>
              <a:gd name="connsiteY1" fmla="*/ 0 h 1459950"/>
              <a:gd name="connsiteX2" fmla="*/ 1166631 w 1308523"/>
              <a:gd name="connsiteY2" fmla="*/ 0 h 1459950"/>
              <a:gd name="connsiteX3" fmla="*/ 1308523 w 1308523"/>
              <a:gd name="connsiteY3" fmla="*/ 160942 h 1459950"/>
              <a:gd name="connsiteX4" fmla="*/ 1308523 w 1308523"/>
              <a:gd name="connsiteY4" fmla="*/ 1241858 h 1459950"/>
              <a:gd name="connsiteX5" fmla="*/ 1090431 w 1308523"/>
              <a:gd name="connsiteY5" fmla="*/ 1459950 h 1459950"/>
              <a:gd name="connsiteX6" fmla="*/ 218092 w 1308523"/>
              <a:gd name="connsiteY6" fmla="*/ 1459950 h 1459950"/>
              <a:gd name="connsiteX7" fmla="*/ 0 w 1308523"/>
              <a:gd name="connsiteY7" fmla="*/ 1241858 h 1459950"/>
              <a:gd name="connsiteX8" fmla="*/ 0 w 1308523"/>
              <a:gd name="connsiteY8" fmla="*/ 156179 h 1459950"/>
              <a:gd name="connsiteX0" fmla="*/ 0 w 1308523"/>
              <a:gd name="connsiteY0" fmla="*/ 156179 h 1459950"/>
              <a:gd name="connsiteX1" fmla="*/ 146654 w 1308523"/>
              <a:gd name="connsiteY1" fmla="*/ 0 h 1459950"/>
              <a:gd name="connsiteX2" fmla="*/ 1166631 w 1308523"/>
              <a:gd name="connsiteY2" fmla="*/ 0 h 1459950"/>
              <a:gd name="connsiteX3" fmla="*/ 1308523 w 1308523"/>
              <a:gd name="connsiteY3" fmla="*/ 160942 h 1459950"/>
              <a:gd name="connsiteX4" fmla="*/ 1308523 w 1308523"/>
              <a:gd name="connsiteY4" fmla="*/ 1260908 h 1459950"/>
              <a:gd name="connsiteX5" fmla="*/ 1090431 w 1308523"/>
              <a:gd name="connsiteY5" fmla="*/ 1459950 h 1459950"/>
              <a:gd name="connsiteX6" fmla="*/ 218092 w 1308523"/>
              <a:gd name="connsiteY6" fmla="*/ 1459950 h 1459950"/>
              <a:gd name="connsiteX7" fmla="*/ 0 w 1308523"/>
              <a:gd name="connsiteY7" fmla="*/ 1241858 h 1459950"/>
              <a:gd name="connsiteX8" fmla="*/ 0 w 1308523"/>
              <a:gd name="connsiteY8" fmla="*/ 156179 h 1459950"/>
              <a:gd name="connsiteX0" fmla="*/ 0 w 1313285"/>
              <a:gd name="connsiteY0" fmla="*/ 156179 h 1459950"/>
              <a:gd name="connsiteX1" fmla="*/ 146654 w 1313285"/>
              <a:gd name="connsiteY1" fmla="*/ 0 h 1459950"/>
              <a:gd name="connsiteX2" fmla="*/ 1166631 w 1313285"/>
              <a:gd name="connsiteY2" fmla="*/ 0 h 1459950"/>
              <a:gd name="connsiteX3" fmla="*/ 1308523 w 1313285"/>
              <a:gd name="connsiteY3" fmla="*/ 160942 h 1459950"/>
              <a:gd name="connsiteX4" fmla="*/ 1313285 w 1313285"/>
              <a:gd name="connsiteY4" fmla="*/ 1318058 h 1459950"/>
              <a:gd name="connsiteX5" fmla="*/ 1090431 w 1313285"/>
              <a:gd name="connsiteY5" fmla="*/ 1459950 h 1459950"/>
              <a:gd name="connsiteX6" fmla="*/ 218092 w 1313285"/>
              <a:gd name="connsiteY6" fmla="*/ 1459950 h 1459950"/>
              <a:gd name="connsiteX7" fmla="*/ 0 w 1313285"/>
              <a:gd name="connsiteY7" fmla="*/ 1241858 h 1459950"/>
              <a:gd name="connsiteX8" fmla="*/ 0 w 1313285"/>
              <a:gd name="connsiteY8" fmla="*/ 156179 h 1459950"/>
              <a:gd name="connsiteX0" fmla="*/ 0 w 1313285"/>
              <a:gd name="connsiteY0" fmla="*/ 156179 h 1464712"/>
              <a:gd name="connsiteX1" fmla="*/ 146654 w 1313285"/>
              <a:gd name="connsiteY1" fmla="*/ 0 h 1464712"/>
              <a:gd name="connsiteX2" fmla="*/ 1166631 w 1313285"/>
              <a:gd name="connsiteY2" fmla="*/ 0 h 1464712"/>
              <a:gd name="connsiteX3" fmla="*/ 1308523 w 1313285"/>
              <a:gd name="connsiteY3" fmla="*/ 160942 h 1464712"/>
              <a:gd name="connsiteX4" fmla="*/ 1313285 w 1313285"/>
              <a:gd name="connsiteY4" fmla="*/ 1318058 h 1464712"/>
              <a:gd name="connsiteX5" fmla="*/ 1147581 w 1313285"/>
              <a:gd name="connsiteY5" fmla="*/ 1464712 h 1464712"/>
              <a:gd name="connsiteX6" fmla="*/ 218092 w 1313285"/>
              <a:gd name="connsiteY6" fmla="*/ 1459950 h 1464712"/>
              <a:gd name="connsiteX7" fmla="*/ 0 w 1313285"/>
              <a:gd name="connsiteY7" fmla="*/ 1241858 h 1464712"/>
              <a:gd name="connsiteX8" fmla="*/ 0 w 1313285"/>
              <a:gd name="connsiteY8" fmla="*/ 156179 h 1464712"/>
              <a:gd name="connsiteX0" fmla="*/ 0 w 1313285"/>
              <a:gd name="connsiteY0" fmla="*/ 156179 h 1464712"/>
              <a:gd name="connsiteX1" fmla="*/ 146654 w 1313285"/>
              <a:gd name="connsiteY1" fmla="*/ 0 h 1464712"/>
              <a:gd name="connsiteX2" fmla="*/ 1166631 w 1313285"/>
              <a:gd name="connsiteY2" fmla="*/ 0 h 1464712"/>
              <a:gd name="connsiteX3" fmla="*/ 1308523 w 1313285"/>
              <a:gd name="connsiteY3" fmla="*/ 160942 h 1464712"/>
              <a:gd name="connsiteX4" fmla="*/ 1313285 w 1313285"/>
              <a:gd name="connsiteY4" fmla="*/ 1318058 h 1464712"/>
              <a:gd name="connsiteX5" fmla="*/ 1147581 w 1313285"/>
              <a:gd name="connsiteY5" fmla="*/ 1464712 h 1464712"/>
              <a:gd name="connsiteX6" fmla="*/ 127605 w 1313285"/>
              <a:gd name="connsiteY6" fmla="*/ 1459950 h 1464712"/>
              <a:gd name="connsiteX7" fmla="*/ 0 w 1313285"/>
              <a:gd name="connsiteY7" fmla="*/ 1241858 h 1464712"/>
              <a:gd name="connsiteX8" fmla="*/ 0 w 1313285"/>
              <a:gd name="connsiteY8" fmla="*/ 156179 h 1464712"/>
              <a:gd name="connsiteX0" fmla="*/ 0 w 1313285"/>
              <a:gd name="connsiteY0" fmla="*/ 156179 h 1464712"/>
              <a:gd name="connsiteX1" fmla="*/ 146654 w 1313285"/>
              <a:gd name="connsiteY1" fmla="*/ 0 h 1464712"/>
              <a:gd name="connsiteX2" fmla="*/ 1166631 w 1313285"/>
              <a:gd name="connsiteY2" fmla="*/ 0 h 1464712"/>
              <a:gd name="connsiteX3" fmla="*/ 1308523 w 1313285"/>
              <a:gd name="connsiteY3" fmla="*/ 160942 h 1464712"/>
              <a:gd name="connsiteX4" fmla="*/ 1313285 w 1313285"/>
              <a:gd name="connsiteY4" fmla="*/ 1318058 h 1464712"/>
              <a:gd name="connsiteX5" fmla="*/ 1147581 w 1313285"/>
              <a:gd name="connsiteY5" fmla="*/ 1464712 h 1464712"/>
              <a:gd name="connsiteX6" fmla="*/ 127605 w 1313285"/>
              <a:gd name="connsiteY6" fmla="*/ 1459950 h 1464712"/>
              <a:gd name="connsiteX7" fmla="*/ 0 w 1313285"/>
              <a:gd name="connsiteY7" fmla="*/ 1284720 h 1464712"/>
              <a:gd name="connsiteX8" fmla="*/ 0 w 1313285"/>
              <a:gd name="connsiteY8" fmla="*/ 156179 h 1464712"/>
              <a:gd name="connsiteX0" fmla="*/ 0 w 1308981"/>
              <a:gd name="connsiteY0" fmla="*/ 156179 h 1464712"/>
              <a:gd name="connsiteX1" fmla="*/ 146654 w 1308981"/>
              <a:gd name="connsiteY1" fmla="*/ 0 h 1464712"/>
              <a:gd name="connsiteX2" fmla="*/ 1166631 w 1308981"/>
              <a:gd name="connsiteY2" fmla="*/ 0 h 1464712"/>
              <a:gd name="connsiteX3" fmla="*/ 1308523 w 1308981"/>
              <a:gd name="connsiteY3" fmla="*/ 160942 h 1464712"/>
              <a:gd name="connsiteX4" fmla="*/ 1308523 w 1308981"/>
              <a:gd name="connsiteY4" fmla="*/ 1318058 h 1464712"/>
              <a:gd name="connsiteX5" fmla="*/ 1147581 w 1308981"/>
              <a:gd name="connsiteY5" fmla="*/ 1464712 h 1464712"/>
              <a:gd name="connsiteX6" fmla="*/ 127605 w 1308981"/>
              <a:gd name="connsiteY6" fmla="*/ 1459950 h 1464712"/>
              <a:gd name="connsiteX7" fmla="*/ 0 w 1308981"/>
              <a:gd name="connsiteY7" fmla="*/ 1284720 h 1464712"/>
              <a:gd name="connsiteX8" fmla="*/ 0 w 1308981"/>
              <a:gd name="connsiteY8" fmla="*/ 156179 h 1464712"/>
              <a:gd name="connsiteX0" fmla="*/ 0 w 1318185"/>
              <a:gd name="connsiteY0" fmla="*/ 156179 h 1464712"/>
              <a:gd name="connsiteX1" fmla="*/ 146654 w 1318185"/>
              <a:gd name="connsiteY1" fmla="*/ 0 h 1464712"/>
              <a:gd name="connsiteX2" fmla="*/ 1166631 w 1318185"/>
              <a:gd name="connsiteY2" fmla="*/ 0 h 1464712"/>
              <a:gd name="connsiteX3" fmla="*/ 1318048 w 1318185"/>
              <a:gd name="connsiteY3" fmla="*/ 213330 h 1464712"/>
              <a:gd name="connsiteX4" fmla="*/ 1308523 w 1318185"/>
              <a:gd name="connsiteY4" fmla="*/ 1318058 h 1464712"/>
              <a:gd name="connsiteX5" fmla="*/ 1147581 w 1318185"/>
              <a:gd name="connsiteY5" fmla="*/ 1464712 h 1464712"/>
              <a:gd name="connsiteX6" fmla="*/ 127605 w 1318185"/>
              <a:gd name="connsiteY6" fmla="*/ 1459950 h 1464712"/>
              <a:gd name="connsiteX7" fmla="*/ 0 w 1318185"/>
              <a:gd name="connsiteY7" fmla="*/ 1284720 h 1464712"/>
              <a:gd name="connsiteX8" fmla="*/ 0 w 1318185"/>
              <a:gd name="connsiteY8" fmla="*/ 156179 h 1464712"/>
              <a:gd name="connsiteX0" fmla="*/ 0 w 1322811"/>
              <a:gd name="connsiteY0" fmla="*/ 156179 h 1464712"/>
              <a:gd name="connsiteX1" fmla="*/ 146654 w 1322811"/>
              <a:gd name="connsiteY1" fmla="*/ 0 h 1464712"/>
              <a:gd name="connsiteX2" fmla="*/ 1166631 w 1322811"/>
              <a:gd name="connsiteY2" fmla="*/ 0 h 1464712"/>
              <a:gd name="connsiteX3" fmla="*/ 1318048 w 1322811"/>
              <a:gd name="connsiteY3" fmla="*/ 213330 h 1464712"/>
              <a:gd name="connsiteX4" fmla="*/ 1322811 w 1322811"/>
              <a:gd name="connsiteY4" fmla="*/ 1318058 h 1464712"/>
              <a:gd name="connsiteX5" fmla="*/ 1147581 w 1322811"/>
              <a:gd name="connsiteY5" fmla="*/ 1464712 h 1464712"/>
              <a:gd name="connsiteX6" fmla="*/ 127605 w 1322811"/>
              <a:gd name="connsiteY6" fmla="*/ 1459950 h 1464712"/>
              <a:gd name="connsiteX7" fmla="*/ 0 w 1322811"/>
              <a:gd name="connsiteY7" fmla="*/ 1284720 h 1464712"/>
              <a:gd name="connsiteX8" fmla="*/ 0 w 1322811"/>
              <a:gd name="connsiteY8" fmla="*/ 156179 h 1464712"/>
              <a:gd name="connsiteX0" fmla="*/ 0 w 1322811"/>
              <a:gd name="connsiteY0" fmla="*/ 156179 h 1464712"/>
              <a:gd name="connsiteX1" fmla="*/ 146654 w 1322811"/>
              <a:gd name="connsiteY1" fmla="*/ 0 h 1464712"/>
              <a:gd name="connsiteX2" fmla="*/ 1166631 w 1322811"/>
              <a:gd name="connsiteY2" fmla="*/ 0 h 1464712"/>
              <a:gd name="connsiteX3" fmla="*/ 1318048 w 1322811"/>
              <a:gd name="connsiteY3" fmla="*/ 175230 h 1464712"/>
              <a:gd name="connsiteX4" fmla="*/ 1322811 w 1322811"/>
              <a:gd name="connsiteY4" fmla="*/ 1318058 h 1464712"/>
              <a:gd name="connsiteX5" fmla="*/ 1147581 w 1322811"/>
              <a:gd name="connsiteY5" fmla="*/ 1464712 h 1464712"/>
              <a:gd name="connsiteX6" fmla="*/ 127605 w 1322811"/>
              <a:gd name="connsiteY6" fmla="*/ 1459950 h 1464712"/>
              <a:gd name="connsiteX7" fmla="*/ 0 w 1322811"/>
              <a:gd name="connsiteY7" fmla="*/ 1284720 h 1464712"/>
              <a:gd name="connsiteX8" fmla="*/ 0 w 1322811"/>
              <a:gd name="connsiteY8" fmla="*/ 156179 h 1464712"/>
              <a:gd name="connsiteX0" fmla="*/ 0 w 1322811"/>
              <a:gd name="connsiteY0" fmla="*/ 156179 h 1464712"/>
              <a:gd name="connsiteX1" fmla="*/ 146654 w 1322811"/>
              <a:gd name="connsiteY1" fmla="*/ 0 h 1464712"/>
              <a:gd name="connsiteX2" fmla="*/ 1166631 w 1322811"/>
              <a:gd name="connsiteY2" fmla="*/ 0 h 1464712"/>
              <a:gd name="connsiteX3" fmla="*/ 1318048 w 1322811"/>
              <a:gd name="connsiteY3" fmla="*/ 151417 h 1464712"/>
              <a:gd name="connsiteX4" fmla="*/ 1322811 w 1322811"/>
              <a:gd name="connsiteY4" fmla="*/ 1318058 h 1464712"/>
              <a:gd name="connsiteX5" fmla="*/ 1147581 w 1322811"/>
              <a:gd name="connsiteY5" fmla="*/ 1464712 h 1464712"/>
              <a:gd name="connsiteX6" fmla="*/ 127605 w 1322811"/>
              <a:gd name="connsiteY6" fmla="*/ 1459950 h 1464712"/>
              <a:gd name="connsiteX7" fmla="*/ 0 w 1322811"/>
              <a:gd name="connsiteY7" fmla="*/ 1284720 h 1464712"/>
              <a:gd name="connsiteX8" fmla="*/ 0 w 1322811"/>
              <a:gd name="connsiteY8" fmla="*/ 156179 h 1464712"/>
              <a:gd name="connsiteX0" fmla="*/ 0 w 1322811"/>
              <a:gd name="connsiteY0" fmla="*/ 156179 h 1464712"/>
              <a:gd name="connsiteX1" fmla="*/ 146654 w 1322811"/>
              <a:gd name="connsiteY1" fmla="*/ 0 h 1464712"/>
              <a:gd name="connsiteX2" fmla="*/ 1166631 w 1322811"/>
              <a:gd name="connsiteY2" fmla="*/ 0 h 1464712"/>
              <a:gd name="connsiteX3" fmla="*/ 1318048 w 1322811"/>
              <a:gd name="connsiteY3" fmla="*/ 151417 h 1464712"/>
              <a:gd name="connsiteX4" fmla="*/ 1322811 w 1322811"/>
              <a:gd name="connsiteY4" fmla="*/ 1332345 h 1464712"/>
              <a:gd name="connsiteX5" fmla="*/ 1147581 w 1322811"/>
              <a:gd name="connsiteY5" fmla="*/ 1464712 h 1464712"/>
              <a:gd name="connsiteX6" fmla="*/ 127605 w 1322811"/>
              <a:gd name="connsiteY6" fmla="*/ 1459950 h 1464712"/>
              <a:gd name="connsiteX7" fmla="*/ 0 w 1322811"/>
              <a:gd name="connsiteY7" fmla="*/ 1284720 h 1464712"/>
              <a:gd name="connsiteX8" fmla="*/ 0 w 1322811"/>
              <a:gd name="connsiteY8" fmla="*/ 156179 h 14647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22811" h="1464712">
                <a:moveTo>
                  <a:pt x="0" y="156179"/>
                </a:moveTo>
                <a:cubicBezTo>
                  <a:pt x="0" y="35730"/>
                  <a:pt x="26205" y="0"/>
                  <a:pt x="146654" y="0"/>
                </a:cubicBezTo>
                <a:lnTo>
                  <a:pt x="1166631" y="0"/>
                </a:lnTo>
                <a:cubicBezTo>
                  <a:pt x="1287080" y="0"/>
                  <a:pt x="1318048" y="30968"/>
                  <a:pt x="1318048" y="151417"/>
                </a:cubicBezTo>
                <a:cubicBezTo>
                  <a:pt x="1319635" y="537122"/>
                  <a:pt x="1321224" y="946640"/>
                  <a:pt x="1322811" y="1332345"/>
                </a:cubicBezTo>
                <a:cubicBezTo>
                  <a:pt x="1322811" y="1452794"/>
                  <a:pt x="1268030" y="1464712"/>
                  <a:pt x="1147581" y="1464712"/>
                </a:cubicBezTo>
                <a:lnTo>
                  <a:pt x="127605" y="1459950"/>
                </a:lnTo>
                <a:cubicBezTo>
                  <a:pt x="7156" y="1459950"/>
                  <a:pt x="0" y="1405169"/>
                  <a:pt x="0" y="1284720"/>
                </a:cubicBezTo>
                <a:lnTo>
                  <a:pt x="0" y="156179"/>
                </a:lnTo>
                <a:close/>
              </a:path>
            </a:pathLst>
          </a:custGeom>
          <a:solidFill>
            <a:srgbClr val="33CC33"/>
          </a:solidFill>
          <a:ln w="25400">
            <a:noFill/>
            <a:round/>
            <a:headEnd/>
            <a:tailEnd/>
          </a:ln>
        </p:spPr>
        <p:txBody>
          <a:bodyPr vert="horz" wrap="square" lIns="0" tIns="36000" rIns="0" bIns="0" numCol="1" anchor="ctr" anchorCtr="0" compatLnSpc="1">
            <a:prstTxWarp prst="textNoShape">
              <a:avLst/>
            </a:prstTxWarp>
          </a:bodyPr>
          <a:lstStyle/>
          <a:p>
            <a:pPr marL="0" marR="0" lvl="0" indent="0" algn="ctr" defTabSz="1001908" rtl="0" eaLnBrk="1" fontAlgn="base" latinLnBrk="0" hangingPunct="1">
              <a:lnSpc>
                <a:spcPts val="1800"/>
              </a:lnSpc>
              <a:spcBef>
                <a:spcPct val="0"/>
              </a:spcBef>
              <a:spcAft>
                <a:spcPct val="0"/>
              </a:spcAft>
              <a:buClrTx/>
              <a:buSzTx/>
              <a:buFontTx/>
              <a:buNone/>
              <a:tabLst/>
              <a:defRPr/>
            </a:pPr>
            <a:r>
              <a:rPr kumimoji="1" lang="ja-JP" altLang="en-US" sz="14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児童扶養手当</a:t>
            </a:r>
            <a:endParaRPr kumimoji="1" lang="en-US" altLang="ja-JP" sz="14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ctr" defTabSz="1001908" rtl="0" eaLnBrk="1" fontAlgn="base" latinLnBrk="0" hangingPunct="1">
              <a:lnSpc>
                <a:spcPts val="1800"/>
              </a:lnSpc>
              <a:spcBef>
                <a:spcPct val="0"/>
              </a:spcBef>
              <a:spcAft>
                <a:spcPct val="0"/>
              </a:spcAft>
              <a:buClrTx/>
              <a:buSzTx/>
              <a:buFontTx/>
              <a:buNone/>
              <a:tabLst/>
              <a:defRPr/>
            </a:pPr>
            <a:r>
              <a:rPr kumimoji="1" lang="ja-JP" altLang="en-US" sz="14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の月</a:t>
            </a:r>
            <a:r>
              <a:rPr kumimoji="1" lang="ja-JP" altLang="en-US" sz="1400" b="1" i="0" u="none" strike="noStrike" kern="1200" cap="none" spc="-30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額</a:t>
            </a:r>
            <a:endParaRPr kumimoji="1" lang="en-US" altLang="ja-JP" sz="1400" b="1" i="0" u="none" strike="noStrike" kern="1200" cap="none" spc="-30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ctr" defTabSz="1001908" rtl="0" eaLnBrk="1" fontAlgn="base" latinLnBrk="0" hangingPunct="1">
              <a:lnSpc>
                <a:spcPts val="1800"/>
              </a:lnSpc>
              <a:spcBef>
                <a:spcPct val="0"/>
              </a:spcBef>
              <a:spcAft>
                <a:spcPct val="0"/>
              </a:spcAft>
              <a:buClrTx/>
              <a:buSzTx/>
              <a:buFontTx/>
              <a:buNone/>
              <a:tabLst/>
              <a:defRPr/>
            </a:pPr>
            <a:r>
              <a:rPr kumimoji="1" lang="ja-JP" altLang="en-US" sz="10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（令和２年４月～）</a:t>
            </a:r>
            <a:endParaRPr kumimoji="1" lang="ja-JP" altLang="en-US" sz="10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8" name="Rectangle 5"/>
          <p:cNvSpPr>
            <a:spLocks noChangeArrowheads="1"/>
          </p:cNvSpPr>
          <p:nvPr/>
        </p:nvSpPr>
        <p:spPr bwMode="auto">
          <a:xfrm>
            <a:off x="1542397" y="8278166"/>
            <a:ext cx="5215739" cy="1259819"/>
          </a:xfrm>
          <a:prstGeom prst="rect">
            <a:avLst/>
          </a:prstGeom>
          <a:noFill/>
          <a:ln w="9525">
            <a:noFill/>
            <a:miter lim="800000"/>
            <a:headEnd/>
            <a:tailEnd/>
          </a:ln>
          <a:effectLst/>
        </p:spPr>
        <p:txBody>
          <a:bodyPr vert="horz" wrap="square" lIns="100191" tIns="50095" rIns="100191" bIns="50095" numCol="1" anchor="t" anchorCtr="0" compatLnSpc="1">
            <a:prstTxWarp prst="textNoShape">
              <a:avLst/>
            </a:prstTxWarp>
            <a:spAutoFit/>
          </a:bodyPr>
          <a:lstStyle/>
          <a:p>
            <a:pPr marL="152400" marR="0" lvl="0" indent="-152400" algn="l" defTabSz="1001908" rtl="0" eaLnBrk="0" fontAlgn="base" latinLnBrk="0" hangingPunct="0">
              <a:lnSpc>
                <a:spcPts val="1700"/>
              </a:lnSpc>
              <a:spcBef>
                <a:spcPct val="0"/>
              </a:spcBef>
              <a:spcAft>
                <a:spcPct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◆通常、手当は申請の翌月分から支給開始となりますが、これまで障害年金を受給していたため児童扶養手当を受給できなかった方のうち、令和３年３月１日に支給要件を満たしている方は、令和３年６月</a:t>
            </a:r>
            <a:r>
              <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30</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日までに申請すれば、令和３年３月分の手当から受給できます。</a:t>
            </a:r>
            <a:endPar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152400" marR="0" lvl="0" indent="-152400" algn="l" defTabSz="1001908" rtl="0" eaLnBrk="0" fontAlgn="base" latinLnBrk="0" hangingPunct="0">
              <a:lnSpc>
                <a:spcPts val="1700"/>
              </a:lnSpc>
              <a:spcBef>
                <a:spcPts val="600"/>
              </a:spcBef>
              <a:spcAft>
                <a:spcPct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◆令和３年３月分と４月分の手当は、</a:t>
            </a:r>
            <a:r>
              <a:rPr kumimoji="1" lang="ja-JP" altLang="en-US" sz="12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令和３年５月に支払われます。</a:t>
            </a:r>
            <a:endParaRPr kumimoji="1" lang="ja-JP" altLang="en-US"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9" name="AutoShape 2"/>
          <p:cNvSpPr>
            <a:spLocks noChangeArrowheads="1"/>
          </p:cNvSpPr>
          <p:nvPr/>
        </p:nvSpPr>
        <p:spPr bwMode="auto">
          <a:xfrm>
            <a:off x="286128" y="8208807"/>
            <a:ext cx="1224000" cy="1432178"/>
          </a:xfrm>
          <a:prstGeom prst="roundRect">
            <a:avLst>
              <a:gd name="adj" fmla="val 16667"/>
            </a:avLst>
          </a:prstGeom>
          <a:solidFill>
            <a:srgbClr val="33CC33"/>
          </a:solidFill>
          <a:ln w="25400">
            <a:noFill/>
            <a:round/>
            <a:headEnd/>
            <a:tailEnd/>
          </a:ln>
        </p:spPr>
        <p:txBody>
          <a:bodyPr vert="horz" wrap="square" lIns="0" tIns="54000" rIns="0" bIns="0" numCol="1" anchor="ctr" anchorCtr="0" compatLnSpc="1">
            <a:prstTxWarp prst="textNoShape">
              <a:avLst/>
            </a:prstTxWarp>
          </a:bodyPr>
          <a:lstStyle/>
          <a:p>
            <a:pPr marL="0" marR="0" lvl="0" indent="0" algn="ctr" defTabSz="1001908" rtl="0" eaLnBrk="1" fontAlgn="base" latinLnBrk="0" hangingPunct="1">
              <a:lnSpc>
                <a:spcPct val="100000"/>
              </a:lnSpc>
              <a:spcBef>
                <a:spcPct val="0"/>
              </a:spcBef>
              <a:spcAft>
                <a:spcPct val="0"/>
              </a:spcAft>
              <a:buClrTx/>
              <a:buSzTx/>
              <a:buFontTx/>
              <a:buNone/>
              <a:tabLst/>
              <a:defRPr/>
            </a:pPr>
            <a:r>
              <a:rPr kumimoji="1" lang="ja-JP" altLang="en-US" sz="14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支給開始月</a:t>
            </a:r>
            <a:endParaRPr kumimoji="1" lang="en-US" altLang="ja-JP" sz="14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2" name="テキスト ボックス 41"/>
          <p:cNvSpPr txBox="1"/>
          <p:nvPr/>
        </p:nvSpPr>
        <p:spPr>
          <a:xfrm>
            <a:off x="1532872" y="3143018"/>
            <a:ext cx="5503464" cy="2539157"/>
          </a:xfrm>
          <a:prstGeom prst="rect">
            <a:avLst/>
          </a:prstGeom>
          <a:noFill/>
        </p:spPr>
        <p:txBody>
          <a:bodyPr wrap="square" lIns="100800" tIns="0" rIns="0" bIns="0" rtlCol="0">
            <a:spAutoFit/>
          </a:bodyPr>
          <a:lstStyle/>
          <a:p>
            <a:pPr marL="0" marR="0" lvl="0" indent="0" algn="l" defTabSz="1268413" rtl="0" eaLnBrk="1" fontAlgn="base" latinLnBrk="0" hangingPunct="1">
              <a:lnSpc>
                <a:spcPts val="1800"/>
              </a:lnSpc>
              <a:spcBef>
                <a:spcPct val="0"/>
              </a:spcBef>
              <a:spcAft>
                <a:spcPct val="0"/>
              </a:spcAft>
              <a:buClrTx/>
              <a:buSzTx/>
              <a:buFontTx/>
              <a:buNone/>
              <a:tabLst/>
              <a:defRPr/>
            </a:pPr>
            <a:r>
              <a:rPr kumimoji="1" lang="ja-JP" altLang="en-US" sz="12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◆子どもが１人</a:t>
            </a:r>
            <a:r>
              <a:rPr kumimoji="1" lang="ja-JP" altLang="en-US"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の</a:t>
            </a:r>
            <a:r>
              <a:rPr kumimoji="1" lang="ja-JP" altLang="en-US" sz="12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場合</a:t>
            </a:r>
            <a:endParaRPr kumimoji="1" lang="en-US" altLang="ja-JP" sz="12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1980000" marR="0" lvl="0" indent="0" algn="l" defTabSz="1268413" rtl="0" eaLnBrk="1" fontAlgn="base" latinLnBrk="0" hangingPunct="1">
              <a:lnSpc>
                <a:spcPts val="1800"/>
              </a:lnSpc>
              <a:spcBef>
                <a:spcPct val="0"/>
              </a:spcBef>
              <a:spcAft>
                <a:spcPct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全部</a:t>
            </a: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支給：</a:t>
            </a:r>
            <a:r>
              <a:rPr kumimoji="1" lang="en-US" altLang="ja-JP"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43,160</a:t>
            </a: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円　</a:t>
            </a:r>
            <a:endParaRPr kumimoji="1" lang="en-US" altLang="ja-JP"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1980000" marR="0" lvl="0" indent="0" algn="l" defTabSz="969963" rtl="0" eaLnBrk="1" fontAlgn="base" latinLnBrk="0" hangingPunct="1">
              <a:lnSpc>
                <a:spcPts val="1800"/>
              </a:lnSpc>
              <a:spcBef>
                <a:spcPct val="0"/>
              </a:spcBef>
              <a:spcAft>
                <a:spcPct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一部支給</a:t>
            </a: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43,150</a:t>
            </a: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円</a:t>
            </a: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10,180</a:t>
            </a: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円</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⁵）</a:t>
            </a:r>
            <a:endParaRPr kumimoji="1" lang="en-US" altLang="ja-JP"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1001908" rtl="0" eaLnBrk="0" fontAlgn="base" latinLnBrk="0" hangingPunct="0">
              <a:lnSpc>
                <a:spcPts val="1800"/>
              </a:lnSpc>
              <a:spcBef>
                <a:spcPts val="600"/>
              </a:spcBef>
              <a:spcAft>
                <a:spcPct val="0"/>
              </a:spcAft>
              <a:buClrTx/>
              <a:buSzTx/>
              <a:buFontTx/>
              <a:buNone/>
              <a:tabLst/>
              <a:defRPr/>
            </a:pPr>
            <a:r>
              <a:rPr kumimoji="1" lang="ja-JP" altLang="en-US" sz="12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◆子ども２人目の加算額</a:t>
            </a: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endParaRPr kumimoji="1" lang="en-US" altLang="ja-JP"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1980000" marR="0" lvl="0" indent="0" algn="l" defTabSz="1001908" rtl="0" eaLnBrk="0" fontAlgn="base" latinLnBrk="0" hangingPunct="0">
              <a:lnSpc>
                <a:spcPts val="1800"/>
              </a:lnSpc>
              <a:spcBef>
                <a:spcPct val="0"/>
              </a:spcBef>
              <a:spcAft>
                <a:spcPct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全部</a:t>
            </a: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支給：</a:t>
            </a:r>
            <a:r>
              <a:rPr kumimoji="1" lang="en-US" altLang="ja-JP"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10,190</a:t>
            </a: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円</a:t>
            </a:r>
            <a:endParaRPr kumimoji="1" lang="en-US" altLang="ja-JP"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1980000" marR="0" lvl="0" indent="0" algn="l" defTabSz="1001908" rtl="0" eaLnBrk="0" fontAlgn="base" latinLnBrk="0" hangingPunct="0">
              <a:lnSpc>
                <a:spcPts val="1800"/>
              </a:lnSpc>
              <a:spcBef>
                <a:spcPct val="0"/>
              </a:spcBef>
              <a:spcAft>
                <a:spcPct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一部</a:t>
            </a: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支給</a:t>
            </a: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10,180</a:t>
            </a: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円</a:t>
            </a: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5,100</a:t>
            </a: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円</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⁵）</a:t>
            </a:r>
            <a:endParaRPr kumimoji="1" lang="en-US" altLang="ja-JP"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1001908" rtl="0" eaLnBrk="0" fontAlgn="base" latinLnBrk="0" hangingPunct="0">
              <a:lnSpc>
                <a:spcPts val="1800"/>
              </a:lnSpc>
              <a:spcBef>
                <a:spcPts val="600"/>
              </a:spcBef>
              <a:spcAft>
                <a:spcPct val="0"/>
              </a:spcAft>
              <a:buClrTx/>
              <a:buSzTx/>
              <a:buFontTx/>
              <a:buNone/>
              <a:tabLst/>
              <a:defRPr/>
            </a:pPr>
            <a:r>
              <a:rPr kumimoji="1" lang="ja-JP" altLang="en-US" sz="12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◆子ども３人目</a:t>
            </a:r>
            <a:r>
              <a:rPr kumimoji="1" lang="ja-JP" altLang="en-US"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以降の加算</a:t>
            </a:r>
            <a:r>
              <a:rPr kumimoji="1" lang="ja-JP" altLang="en-US" sz="12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額</a:t>
            </a:r>
            <a:r>
              <a:rPr kumimoji="1" lang="ja-JP" altLang="en-US"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（１人につき）</a:t>
            </a:r>
            <a:endParaRPr kumimoji="1" lang="en-US" altLang="ja-JP"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1980000" marR="0" lvl="0" indent="0" algn="l" defTabSz="1001908" rtl="0" eaLnBrk="0" fontAlgn="base" latinLnBrk="0" hangingPunct="0">
              <a:lnSpc>
                <a:spcPts val="1800"/>
              </a:lnSpc>
              <a:spcBef>
                <a:spcPct val="0"/>
              </a:spcBef>
              <a:spcAft>
                <a:spcPct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全部</a:t>
            </a: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支給</a:t>
            </a: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6,110</a:t>
            </a: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円</a:t>
            </a:r>
            <a:endParaRPr kumimoji="1" lang="en-US" altLang="ja-JP"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1980000" marR="0" lvl="0" indent="0" algn="l" defTabSz="1001908" rtl="0" eaLnBrk="0" fontAlgn="base" latinLnBrk="0" hangingPunct="0">
              <a:lnSpc>
                <a:spcPts val="1800"/>
              </a:lnSpc>
              <a:spcBef>
                <a:spcPct val="0"/>
              </a:spcBef>
              <a:spcAft>
                <a:spcPct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一部支給：  </a:t>
            </a:r>
            <a:r>
              <a:rPr kumimoji="1" lang="en-US" altLang="ja-JP"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6,100</a:t>
            </a: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円～ </a:t>
            </a:r>
            <a:r>
              <a:rPr kumimoji="1" lang="en-US" altLang="ja-JP"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3,060</a:t>
            </a: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円</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⁵）</a:t>
            </a:r>
            <a:endParaRPr kumimoji="1" lang="en-US" altLang="ja-JP"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1001908" rtl="0" eaLnBrk="0" fontAlgn="base" latinLnBrk="0" hangingPunct="0">
              <a:lnSpc>
                <a:spcPts val="1800"/>
              </a:lnSpc>
              <a:spcBef>
                <a:spcPts val="600"/>
              </a:spcBef>
              <a:spcAft>
                <a:spcPct val="0"/>
              </a:spcAft>
              <a:buClrTx/>
              <a:buSzTx/>
              <a:buFontTx/>
              <a:buNone/>
              <a:tabLst/>
              <a:defRPr/>
            </a:pPr>
            <a:r>
              <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⁵</a:t>
            </a:r>
            <a:r>
              <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所得に応じて決定されます。</a:t>
            </a:r>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44" name="Rectangle 5"/>
          <p:cNvSpPr>
            <a:spLocks noChangeArrowheads="1"/>
          </p:cNvSpPr>
          <p:nvPr/>
        </p:nvSpPr>
        <p:spPr bwMode="auto">
          <a:xfrm>
            <a:off x="1535496" y="6303351"/>
            <a:ext cx="5208923" cy="1259819"/>
          </a:xfrm>
          <a:prstGeom prst="rect">
            <a:avLst/>
          </a:prstGeom>
          <a:noFill/>
          <a:ln w="9525">
            <a:noFill/>
            <a:miter lim="800000"/>
            <a:headEnd/>
            <a:tailEnd/>
          </a:ln>
          <a:effectLst/>
        </p:spPr>
        <p:txBody>
          <a:bodyPr vert="horz" wrap="square" lIns="100191" tIns="50095" rIns="100191" bIns="50095" numCol="1" anchor="t" anchorCtr="0" compatLnSpc="1">
            <a:prstTxWarp prst="textNoShape">
              <a:avLst/>
            </a:prstTxWarp>
            <a:spAutoFit/>
          </a:bodyPr>
          <a:lstStyle/>
          <a:p>
            <a:pPr marL="152400" marR="0" lvl="0" indent="-152400" algn="l" defTabSz="1001908" rtl="0" eaLnBrk="0" fontAlgn="base" latinLnBrk="0" hangingPunct="0">
              <a:lnSpc>
                <a:spcPts val="1700"/>
              </a:lnSpc>
              <a:spcBef>
                <a:spcPct val="0"/>
              </a:spcBef>
              <a:spcAft>
                <a:spcPct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◆既に児童扶養手当受給資格者として認定を受けている方は、原則、申請は不要です。</a:t>
            </a:r>
            <a:endPar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152400" marR="0" lvl="0" indent="-152400" algn="l" defTabSz="1001908" rtl="0" eaLnBrk="0" fontAlgn="base" latinLnBrk="0" hangingPunct="0">
              <a:lnSpc>
                <a:spcPts val="1700"/>
              </a:lnSpc>
              <a:spcBef>
                <a:spcPts val="600"/>
              </a:spcBef>
              <a:spcAft>
                <a:spcPct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◆それ以外の方は、</a:t>
            </a:r>
            <a:r>
              <a:rPr kumimoji="1" lang="ja-JP" altLang="en-US" sz="12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児童扶養手当を受給するためには、お住まいの市区町村への申請が必要です。</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なお、令和３年３月１日より前であっても</a:t>
            </a:r>
            <a:r>
              <a:rPr kumimoji="1" lang="ja-JP" altLang="en-US" sz="12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事前申請は可能</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です。</a:t>
            </a:r>
            <a:endPar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5" name="AutoShape 2"/>
          <p:cNvSpPr>
            <a:spLocks noChangeArrowheads="1"/>
          </p:cNvSpPr>
          <p:nvPr/>
        </p:nvSpPr>
        <p:spPr bwMode="auto">
          <a:xfrm>
            <a:off x="281936" y="6302412"/>
            <a:ext cx="1224000" cy="1296000"/>
          </a:xfrm>
          <a:prstGeom prst="roundRect">
            <a:avLst>
              <a:gd name="adj" fmla="val 16667"/>
            </a:avLst>
          </a:prstGeom>
          <a:solidFill>
            <a:srgbClr val="33CC33"/>
          </a:solidFill>
          <a:ln w="25400">
            <a:noFill/>
            <a:round/>
            <a:headEnd/>
            <a:tailEnd/>
          </a:ln>
        </p:spPr>
        <p:txBody>
          <a:bodyPr vert="horz" wrap="square" lIns="0" tIns="54000" rIns="0" bIns="0" numCol="1" anchor="ctr" anchorCtr="0" compatLnSpc="1">
            <a:prstTxWarp prst="textNoShape">
              <a:avLst/>
            </a:prstTxWarp>
          </a:bodyPr>
          <a:lstStyle/>
          <a:p>
            <a:pPr marL="0" marR="0" lvl="0" indent="0" algn="ctr" defTabSz="1001908" rtl="0" eaLnBrk="1" fontAlgn="base" latinLnBrk="0" hangingPunct="1">
              <a:lnSpc>
                <a:spcPct val="100000"/>
              </a:lnSpc>
              <a:spcBef>
                <a:spcPct val="0"/>
              </a:spcBef>
              <a:spcAft>
                <a:spcPct val="0"/>
              </a:spcAft>
              <a:buClrTx/>
              <a:buSzTx/>
              <a:buFontTx/>
              <a:buNone/>
              <a:tabLst/>
              <a:defRPr/>
            </a:pPr>
            <a:r>
              <a:rPr kumimoji="1" lang="ja-JP" altLang="en-US" sz="14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手当を受給</a:t>
            </a:r>
            <a:endParaRPr kumimoji="1" lang="en-US" altLang="ja-JP" sz="14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ctr" defTabSz="1001908" rtl="0" eaLnBrk="1" fontAlgn="base" latinLnBrk="0" hangingPunct="1">
              <a:lnSpc>
                <a:spcPct val="100000"/>
              </a:lnSpc>
              <a:spcBef>
                <a:spcPct val="0"/>
              </a:spcBef>
              <a:spcAft>
                <a:spcPct val="0"/>
              </a:spcAft>
              <a:buClrTx/>
              <a:buSzTx/>
              <a:buFontTx/>
              <a:buNone/>
              <a:tabLst/>
              <a:defRPr/>
            </a:pPr>
            <a:r>
              <a:rPr kumimoji="1" lang="ja-JP" altLang="en-US" sz="14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するための</a:t>
            </a:r>
            <a:endParaRPr kumimoji="1" lang="en-US" altLang="ja-JP" sz="14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ctr" defTabSz="1001908" rtl="0" eaLnBrk="1" fontAlgn="base" latinLnBrk="0" hangingPunct="1">
              <a:lnSpc>
                <a:spcPct val="100000"/>
              </a:lnSpc>
              <a:spcBef>
                <a:spcPct val="0"/>
              </a:spcBef>
              <a:spcAft>
                <a:spcPct val="0"/>
              </a:spcAft>
              <a:buClrTx/>
              <a:buSzTx/>
              <a:buFontTx/>
              <a:buNone/>
              <a:tabLst/>
              <a:defRPr/>
            </a:pPr>
            <a:r>
              <a:rPr kumimoji="1" lang="ja-JP" altLang="en-US" sz="14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手続き</a:t>
            </a:r>
            <a:endParaRPr kumimoji="1" lang="en-US" altLang="ja-JP" sz="14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 name="正方形/長方形 20"/>
          <p:cNvSpPr/>
          <p:nvPr/>
        </p:nvSpPr>
        <p:spPr>
          <a:xfrm>
            <a:off x="129213" y="197967"/>
            <a:ext cx="6910804" cy="427090"/>
          </a:xfrm>
          <a:prstGeom prst="rect">
            <a:avLst/>
          </a:prstGeom>
          <a:solidFill>
            <a:srgbClr val="FFDCFF"/>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01908"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sp>
        <p:nvSpPr>
          <p:cNvPr id="23" name="正方形/長方形 22"/>
          <p:cNvSpPr/>
          <p:nvPr/>
        </p:nvSpPr>
        <p:spPr>
          <a:xfrm>
            <a:off x="129212" y="202877"/>
            <a:ext cx="133349" cy="427090"/>
          </a:xfrm>
          <a:prstGeom prst="rect">
            <a:avLst/>
          </a:prstGeom>
          <a:solidFill>
            <a:srgbClr val="FF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01908"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25" name="テキスト ボックス 24"/>
          <p:cNvSpPr txBox="1"/>
          <p:nvPr/>
        </p:nvSpPr>
        <p:spPr>
          <a:xfrm>
            <a:off x="267919" y="201151"/>
            <a:ext cx="6302772" cy="432000"/>
          </a:xfrm>
          <a:prstGeom prst="rect">
            <a:avLst/>
          </a:prstGeom>
          <a:noFill/>
        </p:spPr>
        <p:txBody>
          <a:bodyPr wrap="square" lIns="108000" tIns="54000" rIns="0" bIns="0" rtlCol="0" anchor="ctr" anchorCtr="0">
            <a:noAutofit/>
          </a:bodyPr>
          <a:lstStyle/>
          <a:p>
            <a:pPr marL="0" marR="0" lvl="0" indent="0" algn="l" defTabSz="1001908"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２．支給制限に関する所得の算定が変わります</a:t>
            </a:r>
            <a:endParaRPr kumimoji="1" lang="en-US" altLang="ja-JP" sz="16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9" name="角丸四角形 28"/>
          <p:cNvSpPr/>
          <p:nvPr/>
        </p:nvSpPr>
        <p:spPr>
          <a:xfrm>
            <a:off x="166605" y="2970168"/>
            <a:ext cx="6822105" cy="2835866"/>
          </a:xfrm>
          <a:prstGeom prst="roundRect">
            <a:avLst>
              <a:gd name="adj" fmla="val 3188"/>
            </a:avLst>
          </a:prstGeom>
          <a:noFill/>
          <a:ln w="25400" cap="rnd">
            <a:solidFill>
              <a:srgbClr val="33CC33"/>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01908"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30" name="角丸四角形 29"/>
          <p:cNvSpPr/>
          <p:nvPr/>
        </p:nvSpPr>
        <p:spPr>
          <a:xfrm>
            <a:off x="166604" y="6102623"/>
            <a:ext cx="6822105" cy="1674880"/>
          </a:xfrm>
          <a:prstGeom prst="roundRect">
            <a:avLst>
              <a:gd name="adj" fmla="val 3188"/>
            </a:avLst>
          </a:prstGeom>
          <a:noFill/>
          <a:ln w="25400" cap="rnd">
            <a:solidFill>
              <a:srgbClr val="33CC33"/>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01908"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32" name="角丸四角形 31"/>
          <p:cNvSpPr/>
          <p:nvPr/>
        </p:nvSpPr>
        <p:spPr>
          <a:xfrm>
            <a:off x="163914" y="8074092"/>
            <a:ext cx="6822105" cy="1674880"/>
          </a:xfrm>
          <a:prstGeom prst="roundRect">
            <a:avLst>
              <a:gd name="adj" fmla="val 3188"/>
            </a:avLst>
          </a:prstGeom>
          <a:noFill/>
          <a:ln w="25400" cap="rnd">
            <a:solidFill>
              <a:srgbClr val="33CC33"/>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01908"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403118881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2DA299AC048A4B8EA9C1D19079C1A32200203CFD8C950C8C408A5F2BA690A7B904" ma:contentTypeVersion="11" ma:contentTypeDescription="" ma:contentTypeScope="" ma:versionID="0a81e5e294a98a0c29b6227a58d6a4d7">
  <xsd:schema xmlns:xsd="http://www.w3.org/2001/XMLSchema" xmlns:p="http://schemas.microsoft.com/office/2006/metadata/properties" xmlns:ns2="8B97BE19-CDDD-400E-817A-CFDD13F7EC12" xmlns:ns3="96644011-fdb5-4a67-a809-8d06bf36c1e2" targetNamespace="http://schemas.microsoft.com/office/2006/metadata/properties" ma:root="true" ma:fieldsID="f88e75879075e565e15826244df90c3c" ns2:_="" ns3:_="">
    <xsd:import namespace="8B97BE19-CDDD-400E-817A-CFDD13F7EC12"/>
    <xsd:import namespace="96644011-fdb5-4a67-a809-8d06bf36c1e2"/>
    <xsd:element name="properties">
      <xsd:complexType>
        <xsd:sequence>
          <xsd:element name="documentManagement">
            <xsd:complexType>
              <xsd:all>
                <xsd:element ref="ns2:ClassLarge" minOccurs="0"/>
                <xsd:element ref="ns2:ClassMedium" minOccurs="0"/>
                <xsd:element ref="ns2:ClassSmall" minOccurs="0"/>
                <xsd:element ref="ns2:GyoseiFile" minOccurs="0"/>
                <xsd:element ref="ns2:CreatedBy" minOccurs="0"/>
                <xsd:element ref="ns2:PreservationPeriod" minOccurs="0"/>
                <xsd:element ref="ns2:PreservationPeriodExpire" minOccurs="0"/>
                <xsd:element ref="ns2:CreatedDate" minOccurs="0"/>
                <xsd:element ref="ns2:FixationStatus" minOccurs="0"/>
                <xsd:element ref="ns2:EditorWithSpace" minOccurs="0"/>
                <xsd:element ref="ns3:DaibunruiID" minOccurs="0"/>
                <xsd:element ref="ns3:ChuubunruiID" minOccurs="0"/>
                <xsd:element ref="ns3:SyoubunruiID" minOccurs="0"/>
                <xsd:element ref="ns3:GyouseibunsyoID" minOccurs="0"/>
                <xsd:element ref="ns3:Renkei" minOccurs="0"/>
                <xsd:element ref="ns3:Flag01" minOccurs="0"/>
                <xsd:element ref="ns3:Yobi01" minOccurs="0"/>
                <xsd:element ref="ns3:Yobi02" minOccurs="0"/>
                <xsd:element ref="ns3:Yobi03" minOccurs="0"/>
              </xsd:all>
            </xsd:complexType>
          </xsd:element>
        </xsd:sequence>
      </xsd:complexType>
    </xsd:element>
  </xsd:schema>
  <xsd:schema xmlns:xsd="http://www.w3.org/2001/XMLSchema" xmlns:dms="http://schemas.microsoft.com/office/2006/documentManagement/types" targetNamespace="8B97BE19-CDDD-400E-817A-CFDD13F7EC12" elementFormDefault="qualified">
    <xsd:import namespace="http://schemas.microsoft.com/office/2006/documentManagement/types"/>
    <xsd:element name="ClassLarge" ma:index="8" nillable="true" ma:displayName="大分類" ma:hidden="true" ma:internalName="ClassLarge" ma:readOnly="true">
      <xsd:simpleType>
        <xsd:restriction base="dms:Unknown"/>
      </xsd:simpleType>
    </xsd:element>
    <xsd:element name="ClassMedium" ma:index="9" nillable="true" ma:displayName="中分類" ma:hidden="true" ma:internalName="ClassMedium" ma:readOnly="true">
      <xsd:simpleType>
        <xsd:restriction base="dms:Unknown"/>
      </xsd:simpleType>
    </xsd:element>
    <xsd:element name="ClassSmall" ma:index="10" nillable="true" ma:displayName="小分類" ma:hidden="true" ma:internalName="ClassSmall" ma:readOnly="true">
      <xsd:simpleType>
        <xsd:restriction base="dms:Unknown"/>
      </xsd:simpleType>
    </xsd:element>
    <xsd:element name="GyoseiFile" ma:index="11" nillable="true" ma:displayName="行政文書ファイル名" ma:hidden="true" ma:internalName="GyoseiFile" ma:readOnly="true">
      <xsd:simpleType>
        <xsd:restriction base="dms:Unknown"/>
      </xsd:simpleType>
    </xsd:element>
    <xsd:element name="CreatedBy" ma:index="12" nillable="true" ma:displayName="作成課/係・作成者" ma:hidden="true" ma:internalName="CreatedBy" ma:readOnly="true">
      <xsd:simpleType>
        <xsd:restriction base="dms:Unknown"/>
      </xsd:simpleType>
    </xsd:element>
    <xsd:element name="PreservationPeriod" ma:index="13" nillable="true" ma:displayName="保存期間" ma:hidden="true" ma:internalName="PreservationPeriod" ma:readOnly="true">
      <xsd:simpleType>
        <xsd:restriction base="dms:Unknown"/>
      </xsd:simpleType>
    </xsd:element>
    <xsd:element name="PreservationPeriodExpire" ma:index="14" nillable="true" ma:displayName="保存期間満了時期" ma:format="DateOnly" ma:hidden="true" ma:internalName="PreservationPeriodExpire" ma:readOnly="true">
      <xsd:simpleType>
        <xsd:restriction base="dms:Unknown"/>
      </xsd:simpleType>
    </xsd:element>
    <xsd:element name="CreatedDate" ma:index="15" nillable="true" ma:displayName="作成年月日" ma:hidden="true" ma:internalName="CreatedDate" ma:readOnly="true">
      <xsd:simpleType>
        <xsd:restriction base="dms:Unknown"/>
      </xsd:simpleType>
    </xsd:element>
    <xsd:element name="FixationStatus" ma:index="16" nillable="true" ma:displayName="確定状況" ma:hidden="true" ma:internalName="FixationStatus" ma:readOnly="true">
      <xsd:simpleType>
        <xsd:restriction base="dms:Unknown"/>
      </xsd:simpleType>
    </xsd:element>
    <xsd:element name="EditorWithSpace" ma:index="18" nillable="true" ma:displayName="更新者　　　　　　" ma:hidden="true" ma:internalName="EditorWithSpace" ma:readOnly="tru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dms="http://schemas.microsoft.com/office/2006/documentManagement/types" targetNamespace="96644011-fdb5-4a67-a809-8d06bf36c1e2" elementFormDefault="qualified">
    <xsd:import namespace="http://schemas.microsoft.com/office/2006/documentManagement/types"/>
    <xsd:element name="DaibunruiID" ma:index="19" nillable="true" ma:displayName="大分類ID" ma:description="" ma:hidden="true" ma:internalName="DaibunruiID" ma:readOnly="true">
      <xsd:simpleType>
        <xsd:restriction base="dms:Text"/>
      </xsd:simpleType>
    </xsd:element>
    <xsd:element name="ChuubunruiID" ma:index="20" nillable="true" ma:displayName="中分類ID" ma:description="" ma:hidden="true" ma:internalName="ChuubunruiID" ma:readOnly="true">
      <xsd:simpleType>
        <xsd:restriction base="dms:Text"/>
      </xsd:simpleType>
    </xsd:element>
    <xsd:element name="SyoubunruiID" ma:index="21" nillable="true" ma:displayName="小分類ID" ma:description="" ma:hidden="true" ma:internalName="SyoubunruiID" ma:readOnly="true">
      <xsd:simpleType>
        <xsd:restriction base="dms:Text"/>
      </xsd:simpleType>
    </xsd:element>
    <xsd:element name="GyouseibunsyoID" ma:index="22" nillable="true" ma:displayName="行政文書ファイル名ID" ma:description="" ma:hidden="true" ma:internalName="GyouseibunsyoID" ma:readOnly="true">
      <xsd:simpleType>
        <xsd:restriction base="dms:Text"/>
      </xsd:simpleType>
    </xsd:element>
    <xsd:element name="Renkei" ma:index="23" nillable="true" ma:displayName="行政文書連携フラグ" ma:description="" ma:hidden="true" ma:internalName="Renkei" ma:readOnly="true">
      <xsd:simpleType>
        <xsd:restriction base="dms:Text"/>
      </xsd:simpleType>
    </xsd:element>
    <xsd:element name="Flag01" ma:index="24" nillable="true" ma:displayName="予備フラグ" ma:description="" ma:hidden="true" ma:internalName="Flag01" ma:readOnly="true">
      <xsd:simpleType>
        <xsd:restriction base="dms:Text"/>
      </xsd:simpleType>
    </xsd:element>
    <xsd:element name="Yobi01" ma:index="25" nillable="true" ma:displayName="予備列01" ma:description="" ma:hidden="true" ma:internalName="Yobi01" ma:readOnly="true">
      <xsd:simpleType>
        <xsd:restriction base="dms:Text"/>
      </xsd:simpleType>
    </xsd:element>
    <xsd:element name="Yobi02" ma:index="26" nillable="true" ma:displayName="予備列02" ma:description="" ma:hidden="true" ma:internalName="Yobi02" ma:readOnly="true">
      <xsd:simpleType>
        <xsd:restriction base="dms:Text"/>
      </xsd:simpleType>
    </xsd:element>
    <xsd:element name="Yobi03" ma:index="27" nillable="true" ma:displayName="予備列03" ma:description="" ma:hidden="true" ma:internalName="Yobi03"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17" ma:displayName="タイトル" ma:readOnly="tru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p:properties xmlns:p="http://schemas.microsoft.com/office/2006/metadata/properties" xmlns:xsi="http://www.w3.org/2001/XMLSchema-instanc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833A170-6833-487D-B9B3-4FE18FFEFC2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B97BE19-CDDD-400E-817A-CFDD13F7EC12"/>
    <ds:schemaRef ds:uri="96644011-fdb5-4a67-a809-8d06bf36c1e2"/>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C2E0F558-D430-4C2E-ABC2-736BBDE3EE47}">
  <ds:schemaRefs>
    <ds:schemaRef ds:uri="http://purl.org/dc/terms/"/>
    <ds:schemaRef ds:uri="http://schemas.openxmlformats.org/package/2006/metadata/core-properties"/>
    <ds:schemaRef ds:uri="http://purl.org/dc/dcmitype/"/>
    <ds:schemaRef ds:uri="http://schemas.microsoft.com/office/2006/documentManagement/types"/>
    <ds:schemaRef ds:uri="http://purl.org/dc/elements/1.1/"/>
    <ds:schemaRef ds:uri="http://schemas.microsoft.com/office/2006/metadata/properties"/>
    <ds:schemaRef ds:uri="8B97BE19-CDDD-400E-817A-CFDD13F7EC12"/>
    <ds:schemaRef ds:uri="96644011-fdb5-4a67-a809-8d06bf36c1e2"/>
    <ds:schemaRef ds:uri="http://www.w3.org/XML/1998/namespace"/>
  </ds:schemaRefs>
</ds:datastoreItem>
</file>

<file path=customXml/itemProps3.xml><?xml version="1.0" encoding="utf-8"?>
<ds:datastoreItem xmlns:ds="http://schemas.openxmlformats.org/officeDocument/2006/customXml" ds:itemID="{CAAAA870-562D-470A-97F4-8107A804010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3412</TotalTime>
  <Words>831</Words>
  <Application>Microsoft Office PowerPoint</Application>
  <PresentationFormat>ユーザー設定</PresentationFormat>
  <Paragraphs>68</Paragraphs>
  <Slides>2</Slides>
  <Notes>2</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HGPｺﾞｼｯｸM</vt:lpstr>
      <vt:lpstr>ＭＳ Ｐゴシック</vt:lpstr>
      <vt:lpstr>メイリオ</vt:lpstr>
      <vt:lpstr>Arial</vt:lpstr>
      <vt:lpstr>Calibri</vt:lpstr>
      <vt:lpstr>Times New Roman</vt:lpstr>
      <vt:lpstr>Office テーマ</vt:lpstr>
      <vt:lpstr>PowerPoint プレゼンテーション</vt:lpstr>
      <vt:lpstr>PowerPoint プレゼンテーション</vt:lpstr>
    </vt:vector>
  </TitlesOfParts>
  <Company>厚生労働省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厚生労働省ネットワークシステム</dc:creator>
  <cp:lastModifiedBy>中村　洋彰</cp:lastModifiedBy>
  <cp:revision>325</cp:revision>
  <cp:lastPrinted>2020-11-17T07:33:09Z</cp:lastPrinted>
  <dcterms:created xsi:type="dcterms:W3CDTF">2012-02-07T08:49:16Z</dcterms:created>
  <dcterms:modified xsi:type="dcterms:W3CDTF">2020-11-17T07:46:07Z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0x0101002DA299AC048A4B8EA9C1D19079C1A32200203CFD8C950C8C408A5F2BA690A7B904</vt:lpwstr>
  </property>
</Properties>
</file>