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7" r:id="rId4"/>
    <p:sldId id="258" r:id="rId5"/>
    <p:sldId id="263" r:id="rId6"/>
    <p:sldId id="257" r:id="rId7"/>
    <p:sldId id="260" r:id="rId8"/>
    <p:sldId id="265" r:id="rId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85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29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2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71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51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19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7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5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72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71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C597-3B4F-45BC-8148-A88A6BB32BC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BA110-C847-45FC-8495-6E2893951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12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83568" y="2420888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公共施設経営に</a:t>
            </a:r>
            <a:r>
              <a:rPr lang="ja-JP" altLang="en-US" sz="4400" dirty="0" smtClean="0"/>
              <a:t>関する</a:t>
            </a:r>
            <a:endParaRPr lang="en-US" altLang="ja-JP" sz="4400" dirty="0" smtClean="0"/>
          </a:p>
          <a:p>
            <a:pPr algn="ctr"/>
            <a:r>
              <a:rPr lang="ja-JP" altLang="en-US" sz="4400" dirty="0" smtClean="0"/>
              <a:t>取り組み事例</a:t>
            </a:r>
            <a:endParaRPr lang="en-US" altLang="ja-JP" sz="4400" dirty="0" smtClean="0"/>
          </a:p>
          <a:p>
            <a:pPr algn="r"/>
            <a:endParaRPr lang="en-US" altLang="ja-JP" sz="1600" dirty="0" smtClean="0"/>
          </a:p>
          <a:p>
            <a:pPr algn="r"/>
            <a:endParaRPr lang="en-US" altLang="ja-JP" sz="1600" dirty="0" smtClean="0"/>
          </a:p>
          <a:p>
            <a:pPr algn="r"/>
            <a:endParaRPr lang="en-US" altLang="ja-JP" sz="1600" dirty="0"/>
          </a:p>
          <a:p>
            <a:pPr algn="r"/>
            <a:endParaRPr lang="en-US" altLang="ja-JP" sz="1600" dirty="0" smtClean="0"/>
          </a:p>
          <a:p>
            <a:pPr algn="r"/>
            <a:endParaRPr lang="en-US" altLang="ja-JP" sz="1600" dirty="0"/>
          </a:p>
          <a:p>
            <a:pPr algn="r"/>
            <a:r>
              <a:rPr lang="ja-JP" altLang="en-US" sz="1600" dirty="0" smtClean="0"/>
              <a:t>（鳥取市で講演した自治体）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52320" y="404836"/>
            <a:ext cx="1382332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参考資料</a:t>
            </a:r>
            <a:endParaRPr kumimoji="1" lang="ja-JP" altLang="en-US" sz="2000" dirty="0"/>
          </a:p>
        </p:txBody>
      </p:sp>
      <p:sp>
        <p:nvSpPr>
          <p:cNvPr id="2" name="角丸四角形 1"/>
          <p:cNvSpPr/>
          <p:nvPr/>
        </p:nvSpPr>
        <p:spPr>
          <a:xfrm>
            <a:off x="683568" y="1196752"/>
            <a:ext cx="7920880" cy="4536504"/>
          </a:xfrm>
          <a:prstGeom prst="roundRect">
            <a:avLst>
              <a:gd name="adj" fmla="val 77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0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4511"/>
            <a:ext cx="7724294" cy="55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21296" y="5486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事例１（浜松市）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22690" y="807095"/>
            <a:ext cx="226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民間貸付</a:t>
            </a:r>
            <a:endParaRPr kumimoji="1" lang="ja-JP" altLang="en-US" sz="2400" dirty="0"/>
          </a:p>
        </p:txBody>
      </p:sp>
      <p:sp>
        <p:nvSpPr>
          <p:cNvPr id="2" name="角丸四角形 1"/>
          <p:cNvSpPr/>
          <p:nvPr/>
        </p:nvSpPr>
        <p:spPr>
          <a:xfrm>
            <a:off x="7884368" y="6309320"/>
            <a:ext cx="360040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6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6" y="1309920"/>
            <a:ext cx="7344147" cy="543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339752" y="72399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機能集約（施設統合）</a:t>
            </a:r>
            <a:r>
              <a:rPr kumimoji="1" lang="ja-JP" altLang="en-US" sz="2400" dirty="0" smtClean="0"/>
              <a:t>と</a:t>
            </a:r>
            <a:r>
              <a:rPr kumimoji="1" lang="ja-JP" altLang="en-US" sz="2400" dirty="0" smtClean="0"/>
              <a:t>民間貸付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2766" y="37671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事例２（浜松市）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22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72766" y="37671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事例３（秦野市）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"/>
          <a:stretch/>
        </p:blipFill>
        <p:spPr bwMode="auto">
          <a:xfrm>
            <a:off x="230560" y="1412776"/>
            <a:ext cx="8687594" cy="443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200922" y="770526"/>
            <a:ext cx="58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公民</a:t>
            </a:r>
            <a:r>
              <a:rPr lang="ja-JP" altLang="en-US" sz="2400" dirty="0" smtClean="0"/>
              <a:t>連携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よる公共施設マネジメント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104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3693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事例４（秦野市）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7468"/>
            <a:ext cx="8537104" cy="427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156706" y="920592"/>
            <a:ext cx="58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学校を中心とした地域コミュニティ拠点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81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3693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事例５（さいたま市）</a:t>
            </a:r>
            <a:endParaRPr kumimoji="1"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9332"/>
            <a:ext cx="5399719" cy="29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22" y="3375881"/>
            <a:ext cx="4951113" cy="316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" y="2492896"/>
            <a:ext cx="3944241" cy="326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39552" y="1268760"/>
            <a:ext cx="58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学校の活用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9880" y="61683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稼働率の低い教室の有効活用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8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3693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事例６（佐倉市）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620688"/>
            <a:ext cx="384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図書館と学校との複合化</a:t>
            </a:r>
            <a:endParaRPr lang="en-US" altLang="ja-JP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4" y="1200329"/>
            <a:ext cx="8991986" cy="56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1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3693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事例</a:t>
            </a:r>
            <a:r>
              <a:rPr lang="ja-JP" altLang="en-US" dirty="0" smtClean="0"/>
              <a:t>７</a:t>
            </a:r>
            <a:r>
              <a:rPr kumimoji="1" lang="ja-JP" altLang="en-US" dirty="0" smtClean="0"/>
              <a:t>（佐倉市）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4"/>
          <a:stretch/>
        </p:blipFill>
        <p:spPr bwMode="auto">
          <a:xfrm>
            <a:off x="1214255" y="1384480"/>
            <a:ext cx="6483331" cy="53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207804" y="920592"/>
            <a:ext cx="58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耐震化と</a:t>
            </a:r>
            <a:r>
              <a:rPr lang="ja-JP" altLang="en-US" sz="2400" dirty="0" smtClean="0"/>
              <a:t>合わせた統合（</a:t>
            </a:r>
            <a:r>
              <a:rPr lang="ja-JP" altLang="en-US" sz="2400" dirty="0" smtClean="0"/>
              <a:t>集中化）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95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101</Words>
  <Application>Microsoft Office PowerPoint</Application>
  <PresentationFormat>画面に合わせる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鳥取市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鳥取市</dc:creator>
  <cp:lastModifiedBy>鳥取市</cp:lastModifiedBy>
  <cp:revision>27</cp:revision>
  <cp:lastPrinted>2015-11-11T07:50:13Z</cp:lastPrinted>
  <dcterms:created xsi:type="dcterms:W3CDTF">2014-12-09T02:00:14Z</dcterms:created>
  <dcterms:modified xsi:type="dcterms:W3CDTF">2015-11-11T07:52:17Z</dcterms:modified>
</cp:coreProperties>
</file>